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306" r:id="rId2"/>
    <p:sldId id="256" r:id="rId3"/>
    <p:sldId id="258" r:id="rId4"/>
    <p:sldId id="257" r:id="rId5"/>
    <p:sldId id="259" r:id="rId6"/>
    <p:sldId id="268" r:id="rId7"/>
    <p:sldId id="264" r:id="rId8"/>
    <p:sldId id="266" r:id="rId9"/>
    <p:sldId id="260" r:id="rId10"/>
    <p:sldId id="267" r:id="rId11"/>
    <p:sldId id="262" r:id="rId12"/>
    <p:sldId id="261" r:id="rId13"/>
    <p:sldId id="280" r:id="rId14"/>
  </p:sldIdLst>
  <p:sldSz cx="9144000" cy="5143500" type="screen16x9"/>
  <p:notesSz cx="6858000" cy="9144000"/>
  <p:embeddedFontLst>
    <p:embeddedFont>
      <p:font typeface="Amatic SC" pitchFamily="2" charset="-79"/>
      <p:regular r:id="rId16"/>
      <p:bold r:id="rId17"/>
    </p:embeddedFont>
    <p:embeddedFont>
      <p:font typeface="Fira Sans Extra Condensed" panose="020F0502020204030204" pitchFamily="34" charset="0"/>
      <p:regular r:id="rId18"/>
      <p:bold r:id="rId19"/>
      <p:italic r:id="rId20"/>
      <p:boldItalic r:id="rId21"/>
    </p:embeddedFont>
    <p:embeddedFont>
      <p:font typeface="Saira ExtraCondensed SemiBold" pitchFamily="2" charset="77"/>
      <p:regular r:id="rId22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17FC2B-4265-47F5-904A-0A386E54A875}">
  <a:tblStyle styleId="{8817FC2B-4265-47F5-904A-0A386E54A8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howGuides="1">
      <p:cViewPr varScale="1">
        <p:scale>
          <a:sx n="120" d="100"/>
          <a:sy n="120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719570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6c698b0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6c698b0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c698b07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c698b07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d9a8051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d9a8051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dddc6b2a_12_9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dddc6b2a_12_9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540b6adc3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540b6adc3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d9a80511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d9a80511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6c698b077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6c698b077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c698b0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c698b07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4573775" y="25698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5303675" y="31641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2">
    <p:bg>
      <p:bgPr>
        <a:noFill/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251577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2"/>
          </p:nvPr>
        </p:nvSpPr>
        <p:spPr>
          <a:xfrm>
            <a:off x="2828250" y="269146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1409443" y="2078925"/>
            <a:ext cx="12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409448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4" hasCustomPrompt="1"/>
          </p:nvPr>
        </p:nvSpPr>
        <p:spPr>
          <a:xfrm>
            <a:off x="2800144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5"/>
          </p:nvPr>
        </p:nvSpPr>
        <p:spPr>
          <a:xfrm>
            <a:off x="3958015" y="207892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6"/>
          </p:nvPr>
        </p:nvSpPr>
        <p:spPr>
          <a:xfrm>
            <a:off x="3958015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7" hasCustomPrompt="1"/>
          </p:nvPr>
        </p:nvSpPr>
        <p:spPr>
          <a:xfrm>
            <a:off x="5341752" y="230581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8"/>
          </p:nvPr>
        </p:nvSpPr>
        <p:spPr>
          <a:xfrm>
            <a:off x="6499623" y="207892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9"/>
          </p:nvPr>
        </p:nvSpPr>
        <p:spPr>
          <a:xfrm>
            <a:off x="6499623" y="246416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3" hasCustomPrompt="1"/>
          </p:nvPr>
        </p:nvSpPr>
        <p:spPr>
          <a:xfrm>
            <a:off x="1518578" y="307566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4"/>
          </p:nvPr>
        </p:nvSpPr>
        <p:spPr>
          <a:xfrm>
            <a:off x="2676448" y="284877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5"/>
          </p:nvPr>
        </p:nvSpPr>
        <p:spPr>
          <a:xfrm>
            <a:off x="2676448" y="323401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6" hasCustomPrompt="1"/>
          </p:nvPr>
        </p:nvSpPr>
        <p:spPr>
          <a:xfrm>
            <a:off x="4074752" y="3075668"/>
            <a:ext cx="110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000"/>
              <a:buFont typeface="Fira Sans Extra Condensed"/>
              <a:buNone/>
              <a:defRPr sz="5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17"/>
          </p:nvPr>
        </p:nvSpPr>
        <p:spPr>
          <a:xfrm>
            <a:off x="5232622" y="2848771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8"/>
          </p:nvPr>
        </p:nvSpPr>
        <p:spPr>
          <a:xfrm>
            <a:off x="5232622" y="3234018"/>
            <a:ext cx="19065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603475" y="2557800"/>
            <a:ext cx="31332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5165499" y="1996137"/>
            <a:ext cx="25713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 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 flipH="1">
            <a:off x="1450349" y="2176794"/>
            <a:ext cx="3867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1450372" y="1706425"/>
            <a:ext cx="25713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7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 idx="2"/>
          </p:nvPr>
        </p:nvSpPr>
        <p:spPr>
          <a:xfrm>
            <a:off x="1799504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1"/>
          </p:nvPr>
        </p:nvSpPr>
        <p:spPr>
          <a:xfrm>
            <a:off x="1386371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ctrTitle" idx="3"/>
          </p:nvPr>
        </p:nvSpPr>
        <p:spPr>
          <a:xfrm>
            <a:off x="4046584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4"/>
          </p:nvPr>
        </p:nvSpPr>
        <p:spPr>
          <a:xfrm>
            <a:off x="3633425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5"/>
          </p:nvPr>
        </p:nvSpPr>
        <p:spPr>
          <a:xfrm>
            <a:off x="6293663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6"/>
          </p:nvPr>
        </p:nvSpPr>
        <p:spPr>
          <a:xfrm>
            <a:off x="5880479" y="3286338"/>
            <a:ext cx="19536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9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83883" y="2127750"/>
            <a:ext cx="16530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1325356" y="23002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2"/>
          </p:nvPr>
        </p:nvSpPr>
        <p:spPr>
          <a:xfrm>
            <a:off x="5947133" y="3261550"/>
            <a:ext cx="15726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3"/>
          </p:nvPr>
        </p:nvSpPr>
        <p:spPr>
          <a:xfrm>
            <a:off x="5648444" y="3434075"/>
            <a:ext cx="2170200" cy="9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ctrTitle" idx="4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 sz="1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1413407" y="11768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 flipH="1">
            <a:off x="1413407" y="2074700"/>
            <a:ext cx="4423200" cy="1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9" y="0"/>
            <a:ext cx="759380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dirty="0"/>
              <a:t>Phát triển thêm game</a:t>
            </a:r>
            <a:endParaRPr sz="4400" dirty="0"/>
          </a:p>
        </p:txBody>
      </p:sp>
      <p:pic>
        <p:nvPicPr>
          <p:cNvPr id="370" name="Google Shape;3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20583">
            <a:off x="1265252" y="1918911"/>
            <a:ext cx="1541804" cy="144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8545">
            <a:off x="2876428" y="2629880"/>
            <a:ext cx="1941005" cy="10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20583">
            <a:off x="4588573" y="1918911"/>
            <a:ext cx="1541804" cy="144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/>
          <p:cNvPicPr preferRelativeResize="0"/>
          <p:nvPr/>
        </p:nvPicPr>
        <p:blipFill rotWithShape="1">
          <a:blip r:embed="rId4">
            <a:alphaModFix/>
          </a:blip>
          <a:srcRect r="8517"/>
          <a:stretch/>
        </p:blipFill>
        <p:spPr>
          <a:xfrm rot="-608517">
            <a:off x="6195697" y="2644447"/>
            <a:ext cx="1775694" cy="101026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1"/>
          <p:cNvSpPr txBox="1"/>
          <p:nvPr/>
        </p:nvSpPr>
        <p:spPr>
          <a:xfrm>
            <a:off x="1368084" y="1386013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Cờ vua</a:t>
            </a:r>
            <a:endParaRPr sz="18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3017746" y="3715928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Giải đố</a:t>
            </a:r>
            <a:endParaRPr sz="18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4816222" y="1483867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Ai là triệu phú</a:t>
            </a:r>
            <a:endParaRPr sz="18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1" name="Google Shape;381;p31"/>
          <p:cNvSpPr txBox="1"/>
          <p:nvPr/>
        </p:nvSpPr>
        <p:spPr>
          <a:xfrm>
            <a:off x="6348724" y="3715928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Khám phá</a:t>
            </a:r>
            <a:endParaRPr sz="18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0" y="3575600"/>
            <a:ext cx="2910250" cy="1611575"/>
          </a:xfrm>
          <a:custGeom>
            <a:avLst/>
            <a:gdLst/>
            <a:ahLst/>
            <a:cxnLst/>
            <a:rect l="l" t="t" r="r" b="b"/>
            <a:pathLst>
              <a:path w="116410" h="64463" extrusionOk="0">
                <a:moveTo>
                  <a:pt x="0" y="0"/>
                </a:moveTo>
                <a:lnTo>
                  <a:pt x="0" y="64462"/>
                </a:lnTo>
                <a:lnTo>
                  <a:pt x="116410" y="64462"/>
                </a:lnTo>
                <a:cubicBezTo>
                  <a:pt x="111385" y="60125"/>
                  <a:pt x="105966" y="56139"/>
                  <a:pt x="99525" y="54837"/>
                </a:cubicBezTo>
                <a:cubicBezTo>
                  <a:pt x="96284" y="54174"/>
                  <a:pt x="92904" y="54240"/>
                  <a:pt x="89720" y="53323"/>
                </a:cubicBezTo>
                <a:cubicBezTo>
                  <a:pt x="81445" y="50933"/>
                  <a:pt x="78196" y="42765"/>
                  <a:pt x="70879" y="39221"/>
                </a:cubicBezTo>
                <a:cubicBezTo>
                  <a:pt x="68977" y="38300"/>
                  <a:pt x="66919" y="37934"/>
                  <a:pt x="64815" y="37934"/>
                </a:cubicBezTo>
                <a:cubicBezTo>
                  <a:pt x="60618" y="37934"/>
                  <a:pt x="56239" y="39391"/>
                  <a:pt x="52554" y="40809"/>
                </a:cubicBezTo>
                <a:cubicBezTo>
                  <a:pt x="50401" y="41639"/>
                  <a:pt x="48204" y="42558"/>
                  <a:pt x="45904" y="42558"/>
                </a:cubicBezTo>
                <a:cubicBezTo>
                  <a:pt x="45799" y="42558"/>
                  <a:pt x="45694" y="42556"/>
                  <a:pt x="45588" y="42552"/>
                </a:cubicBezTo>
                <a:cubicBezTo>
                  <a:pt x="38034" y="42290"/>
                  <a:pt x="34907" y="32420"/>
                  <a:pt x="32820" y="26617"/>
                </a:cubicBezTo>
                <a:cubicBezTo>
                  <a:pt x="29808" y="18228"/>
                  <a:pt x="26232" y="9912"/>
                  <a:pt x="18391" y="4936"/>
                </a:cubicBezTo>
                <a:cubicBezTo>
                  <a:pt x="12915" y="1441"/>
                  <a:pt x="6409" y="320"/>
                  <a:pt x="0" y="0"/>
                </a:cubicBez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50" y="-1453575"/>
            <a:ext cx="7904099" cy="371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/>
              <a:t>Chơi online</a:t>
            </a:r>
            <a:endParaRPr sz="4000" dirty="0"/>
          </a:p>
        </p:txBody>
      </p:sp>
      <p:sp>
        <p:nvSpPr>
          <p:cNvPr id="198" name="Google Shape;198;p26"/>
          <p:cNvSpPr txBox="1"/>
          <p:nvPr/>
        </p:nvSpPr>
        <p:spPr>
          <a:xfrm>
            <a:off x="6700125" y="268680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Gợi ý video</a:t>
            </a:r>
            <a:endParaRPr sz="2400" b="1" dirty="0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811250" y="2686800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Chơi với bạn bè</a:t>
            </a:r>
            <a:endParaRPr sz="2400" b="1" dirty="0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4737167" y="3391388"/>
            <a:ext cx="160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Học qua video</a:t>
            </a:r>
            <a:endParaRPr sz="2400" b="1" dirty="0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2664662" y="3459967"/>
            <a:ext cx="1907337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2"/>
                </a:solidFill>
                <a:latin typeface="Amatic SC"/>
                <a:ea typeface="Amatic SC"/>
                <a:cs typeface="Amatic SC"/>
                <a:sym typeface="Amatic SC"/>
              </a:rPr>
              <a:t>Giao lưu cộng đồng</a:t>
            </a:r>
            <a:endParaRPr sz="2400" b="1" dirty="0">
              <a:solidFill>
                <a:schemeClr val="accent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 rot="-5400000">
            <a:off x="1339250" y="1854450"/>
            <a:ext cx="1105800" cy="558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6"/>
          <p:cNvCxnSpPr>
            <a:stCxn id="202" idx="0"/>
          </p:cNvCxnSpPr>
          <p:nvPr/>
        </p:nvCxnSpPr>
        <p:spPr>
          <a:xfrm rot="5400000" flipH="1" flipV="1">
            <a:off x="3270122" y="2591376"/>
            <a:ext cx="1216800" cy="52038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6"/>
          <p:cNvCxnSpPr>
            <a:stCxn id="201" idx="0"/>
          </p:cNvCxnSpPr>
          <p:nvPr/>
        </p:nvCxnSpPr>
        <p:spPr>
          <a:xfrm rot="5400000" flipH="1">
            <a:off x="4582217" y="2434988"/>
            <a:ext cx="1222500" cy="690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6"/>
          <p:cNvCxnSpPr>
            <a:stCxn id="198" idx="0"/>
          </p:cNvCxnSpPr>
          <p:nvPr/>
        </p:nvCxnSpPr>
        <p:spPr>
          <a:xfrm rot="5400000" flipH="1">
            <a:off x="6622125" y="1807350"/>
            <a:ext cx="1239000" cy="51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 flipH="1">
            <a:off x="0" y="-263471"/>
            <a:ext cx="9494114" cy="5692292"/>
          </a:xfrm>
          <a:custGeom>
            <a:avLst/>
            <a:gdLst/>
            <a:ahLst/>
            <a:cxnLst/>
            <a:rect l="l" t="t" r="r" b="b"/>
            <a:pathLst>
              <a:path w="81388" h="48797" extrusionOk="0">
                <a:moveTo>
                  <a:pt x="0" y="0"/>
                </a:moveTo>
                <a:cubicBezTo>
                  <a:pt x="647" y="2464"/>
                  <a:pt x="2603" y="5189"/>
                  <a:pt x="4240" y="6842"/>
                </a:cubicBezTo>
                <a:cubicBezTo>
                  <a:pt x="7464" y="10100"/>
                  <a:pt x="11974" y="11778"/>
                  <a:pt x="16476" y="12645"/>
                </a:cubicBezTo>
                <a:cubicBezTo>
                  <a:pt x="20985" y="13513"/>
                  <a:pt x="25593" y="13660"/>
                  <a:pt x="30128" y="14372"/>
                </a:cubicBezTo>
                <a:cubicBezTo>
                  <a:pt x="35382" y="15191"/>
                  <a:pt x="40809" y="16942"/>
                  <a:pt x="44271" y="20985"/>
                </a:cubicBezTo>
                <a:cubicBezTo>
                  <a:pt x="48273" y="25659"/>
                  <a:pt x="49198" y="32869"/>
                  <a:pt x="54371" y="36209"/>
                </a:cubicBezTo>
                <a:cubicBezTo>
                  <a:pt x="57472" y="38211"/>
                  <a:pt x="61323" y="38285"/>
                  <a:pt x="65076" y="38285"/>
                </a:cubicBezTo>
                <a:cubicBezTo>
                  <a:pt x="65375" y="38285"/>
                  <a:pt x="65673" y="38285"/>
                  <a:pt x="65971" y="38285"/>
                </a:cubicBezTo>
                <a:cubicBezTo>
                  <a:pt x="66304" y="38285"/>
                  <a:pt x="66636" y="38285"/>
                  <a:pt x="66967" y="38288"/>
                </a:cubicBezTo>
                <a:cubicBezTo>
                  <a:pt x="71288" y="38320"/>
                  <a:pt x="76166" y="39098"/>
                  <a:pt x="78630" y="42650"/>
                </a:cubicBezTo>
                <a:cubicBezTo>
                  <a:pt x="79898" y="44483"/>
                  <a:pt x="80299" y="46783"/>
                  <a:pt x="81355" y="48748"/>
                </a:cubicBezTo>
                <a:cubicBezTo>
                  <a:pt x="81363" y="48764"/>
                  <a:pt x="81372" y="48780"/>
                  <a:pt x="81380" y="48797"/>
                </a:cubicBezTo>
                <a:lnTo>
                  <a:pt x="81388" y="0"/>
                </a:ln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ctrTitle" idx="4"/>
          </p:nvPr>
        </p:nvSpPr>
        <p:spPr>
          <a:xfrm>
            <a:off x="619950" y="305923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dirty="0">
                <a:solidFill>
                  <a:schemeClr val="accent1"/>
                </a:solidFill>
              </a:rPr>
              <a:t>Demo </a:t>
            </a:r>
            <a:endParaRPr sz="6000" dirty="0">
              <a:solidFill>
                <a:schemeClr val="accent1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l="23553" t="8477" r="28093" b="12220"/>
          <a:stretch/>
        </p:blipFill>
        <p:spPr>
          <a:xfrm>
            <a:off x="1767798" y="1016929"/>
            <a:ext cx="1768339" cy="352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69;p31"/>
          <p:cNvSpPr txBox="1">
            <a:spLocks noGrp="1"/>
          </p:cNvSpPr>
          <p:nvPr>
            <p:ph type="ctrTitle"/>
          </p:nvPr>
        </p:nvSpPr>
        <p:spPr>
          <a:xfrm>
            <a:off x="4311067" y="1736801"/>
            <a:ext cx="3458445" cy="16480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/>
              <a:t>Happykid </a:t>
            </a:r>
            <a:br>
              <a:rPr lang="vi-VN" sz="4800" dirty="0"/>
            </a:br>
            <a:endParaRPr sz="4800" dirty="0"/>
          </a:p>
        </p:txBody>
      </p:sp>
      <p:sp>
        <p:nvSpPr>
          <p:cNvPr id="29" name="Google Shape;375;p31"/>
          <p:cNvSpPr txBox="1"/>
          <p:nvPr/>
        </p:nvSpPr>
        <p:spPr>
          <a:xfrm>
            <a:off x="3848574" y="2582675"/>
            <a:ext cx="3988119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Chọn game cho con, dùng ngay happykid</a:t>
            </a:r>
            <a:endParaRPr sz="36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44"/>
          <p:cNvPicPr preferRelativeResize="0"/>
          <p:nvPr/>
        </p:nvPicPr>
        <p:blipFill rotWithShape="1">
          <a:blip r:embed="rId3">
            <a:alphaModFix/>
          </a:blip>
          <a:srcRect l="-1684" t="-510" r="48535" b="510"/>
          <a:stretch/>
        </p:blipFill>
        <p:spPr>
          <a:xfrm>
            <a:off x="4305323" y="287079"/>
            <a:ext cx="4838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44"/>
          <p:cNvSpPr/>
          <p:nvPr/>
        </p:nvSpPr>
        <p:spPr>
          <a:xfrm>
            <a:off x="1615813" y="2951163"/>
            <a:ext cx="1770900" cy="61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ctrTitle"/>
          </p:nvPr>
        </p:nvSpPr>
        <p:spPr>
          <a:xfrm>
            <a:off x="1199507" y="1176850"/>
            <a:ext cx="456334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/>
              <a:t>Cảm ơn đã lắng nghe</a:t>
            </a:r>
            <a:endParaRPr sz="5400" dirty="0"/>
          </a:p>
        </p:txBody>
      </p:sp>
      <p:grpSp>
        <p:nvGrpSpPr>
          <p:cNvPr id="844" name="Google Shape;844;p44"/>
          <p:cNvGrpSpPr/>
          <p:nvPr/>
        </p:nvGrpSpPr>
        <p:grpSpPr>
          <a:xfrm>
            <a:off x="1779394" y="3097331"/>
            <a:ext cx="410794" cy="331070"/>
            <a:chOff x="231525" y="3297000"/>
            <a:chExt cx="854575" cy="688725"/>
          </a:xfrm>
        </p:grpSpPr>
        <p:sp>
          <p:nvSpPr>
            <p:cNvPr id="845" name="Google Shape;845;p44"/>
            <p:cNvSpPr/>
            <p:nvPr/>
          </p:nvSpPr>
          <p:spPr>
            <a:xfrm>
              <a:off x="848325" y="3355725"/>
              <a:ext cx="205500" cy="154950"/>
            </a:xfrm>
            <a:custGeom>
              <a:avLst/>
              <a:gdLst/>
              <a:ahLst/>
              <a:cxnLst/>
              <a:rect l="l" t="t" r="r" b="b"/>
              <a:pathLst>
                <a:path w="8220" h="6198" extrusionOk="0">
                  <a:moveTo>
                    <a:pt x="7078" y="0"/>
                  </a:moveTo>
                  <a:cubicBezTo>
                    <a:pt x="7005" y="0"/>
                    <a:pt x="6929" y="10"/>
                    <a:pt x="6852" y="30"/>
                  </a:cubicBezTo>
                  <a:lnTo>
                    <a:pt x="1" y="1766"/>
                  </a:lnTo>
                  <a:lnTo>
                    <a:pt x="1127" y="6198"/>
                  </a:lnTo>
                  <a:lnTo>
                    <a:pt x="2570" y="5491"/>
                  </a:lnTo>
                  <a:cubicBezTo>
                    <a:pt x="4558" y="4515"/>
                    <a:pt x="6319" y="3132"/>
                    <a:pt x="7732" y="1425"/>
                  </a:cubicBezTo>
                  <a:cubicBezTo>
                    <a:pt x="8219" y="840"/>
                    <a:pt x="7771" y="0"/>
                    <a:pt x="7078" y="0"/>
                  </a:cubicBezTo>
                  <a:close/>
                </a:path>
              </a:pathLst>
            </a:custGeom>
            <a:solidFill>
              <a:srgbClr val="FDE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872000" y="3472625"/>
              <a:ext cx="214100" cy="113675"/>
            </a:xfrm>
            <a:custGeom>
              <a:avLst/>
              <a:gdLst/>
              <a:ahLst/>
              <a:cxnLst/>
              <a:rect l="l" t="t" r="r" b="b"/>
              <a:pathLst>
                <a:path w="8564" h="4547" extrusionOk="0">
                  <a:moveTo>
                    <a:pt x="455" y="1"/>
                  </a:moveTo>
                  <a:lnTo>
                    <a:pt x="0" y="4546"/>
                  </a:lnTo>
                  <a:lnTo>
                    <a:pt x="1599" y="4372"/>
                  </a:lnTo>
                  <a:cubicBezTo>
                    <a:pt x="3803" y="4139"/>
                    <a:pt x="5929" y="3438"/>
                    <a:pt x="7839" y="2318"/>
                  </a:cubicBezTo>
                  <a:cubicBezTo>
                    <a:pt x="8563" y="1893"/>
                    <a:pt x="8318" y="791"/>
                    <a:pt x="7486" y="707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FDE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231525" y="3297000"/>
              <a:ext cx="760550" cy="688725"/>
            </a:xfrm>
            <a:custGeom>
              <a:avLst/>
              <a:gdLst/>
              <a:ahLst/>
              <a:cxnLst/>
              <a:rect l="l" t="t" r="r" b="b"/>
              <a:pathLst>
                <a:path w="30422" h="27549" extrusionOk="0">
                  <a:moveTo>
                    <a:pt x="21139" y="1"/>
                  </a:moveTo>
                  <a:cubicBezTo>
                    <a:pt x="16080" y="1"/>
                    <a:pt x="11959" y="4102"/>
                    <a:pt x="11959" y="9182"/>
                  </a:cubicBezTo>
                  <a:lnTo>
                    <a:pt x="11959" y="9260"/>
                  </a:lnTo>
                  <a:cubicBezTo>
                    <a:pt x="9845" y="8056"/>
                    <a:pt x="8235" y="6140"/>
                    <a:pt x="7402" y="3852"/>
                  </a:cubicBezTo>
                  <a:cubicBezTo>
                    <a:pt x="7225" y="3354"/>
                    <a:pt x="6791" y="3110"/>
                    <a:pt x="6358" y="3110"/>
                  </a:cubicBezTo>
                  <a:cubicBezTo>
                    <a:pt x="5901" y="3110"/>
                    <a:pt x="5445" y="3383"/>
                    <a:pt x="5294" y="3918"/>
                  </a:cubicBezTo>
                  <a:cubicBezTo>
                    <a:pt x="4480" y="6798"/>
                    <a:pt x="4845" y="9882"/>
                    <a:pt x="6312" y="12493"/>
                  </a:cubicBezTo>
                  <a:cubicBezTo>
                    <a:pt x="5192" y="11882"/>
                    <a:pt x="4192" y="11062"/>
                    <a:pt x="3378" y="10080"/>
                  </a:cubicBezTo>
                  <a:cubicBezTo>
                    <a:pt x="3142" y="9798"/>
                    <a:pt x="2832" y="9672"/>
                    <a:pt x="2527" y="9672"/>
                  </a:cubicBezTo>
                  <a:cubicBezTo>
                    <a:pt x="1933" y="9672"/>
                    <a:pt x="1362" y="10148"/>
                    <a:pt x="1414" y="10864"/>
                  </a:cubicBezTo>
                  <a:cubicBezTo>
                    <a:pt x="1677" y="14469"/>
                    <a:pt x="3659" y="17733"/>
                    <a:pt x="6737" y="19625"/>
                  </a:cubicBezTo>
                  <a:cubicBezTo>
                    <a:pt x="5055" y="20889"/>
                    <a:pt x="3091" y="21721"/>
                    <a:pt x="1007" y="22057"/>
                  </a:cubicBezTo>
                  <a:cubicBezTo>
                    <a:pt x="258" y="22183"/>
                    <a:pt x="1" y="23135"/>
                    <a:pt x="593" y="23602"/>
                  </a:cubicBezTo>
                  <a:cubicBezTo>
                    <a:pt x="3826" y="26159"/>
                    <a:pt x="7822" y="27548"/>
                    <a:pt x="11939" y="27548"/>
                  </a:cubicBezTo>
                  <a:cubicBezTo>
                    <a:pt x="11948" y="27548"/>
                    <a:pt x="11957" y="27548"/>
                    <a:pt x="11965" y="27548"/>
                  </a:cubicBezTo>
                  <a:cubicBezTo>
                    <a:pt x="21990" y="27548"/>
                    <a:pt x="30140" y="19518"/>
                    <a:pt x="30326" y="9535"/>
                  </a:cubicBezTo>
                  <a:cubicBezTo>
                    <a:pt x="30422" y="4415"/>
                    <a:pt x="26380" y="61"/>
                    <a:pt x="21259" y="1"/>
                  </a:cubicBezTo>
                  <a:cubicBezTo>
                    <a:pt x="21219" y="1"/>
                    <a:pt x="21179" y="1"/>
                    <a:pt x="21139" y="1"/>
                  </a:cubicBezTo>
                  <a:close/>
                </a:path>
              </a:pathLst>
            </a:cu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231525" y="3360050"/>
              <a:ext cx="650525" cy="625675"/>
            </a:xfrm>
            <a:custGeom>
              <a:avLst/>
              <a:gdLst/>
              <a:ahLst/>
              <a:cxnLst/>
              <a:rect l="l" t="t" r="r" b="b"/>
              <a:pathLst>
                <a:path w="26021" h="25027" extrusionOk="0">
                  <a:moveTo>
                    <a:pt x="14822" y="1"/>
                  </a:moveTo>
                  <a:lnTo>
                    <a:pt x="14822" y="1"/>
                  </a:lnTo>
                  <a:cubicBezTo>
                    <a:pt x="12995" y="1731"/>
                    <a:pt x="11959" y="4139"/>
                    <a:pt x="11965" y="6660"/>
                  </a:cubicBezTo>
                  <a:lnTo>
                    <a:pt x="11965" y="6738"/>
                  </a:lnTo>
                  <a:cubicBezTo>
                    <a:pt x="9845" y="5534"/>
                    <a:pt x="8235" y="3618"/>
                    <a:pt x="7402" y="1330"/>
                  </a:cubicBezTo>
                  <a:cubicBezTo>
                    <a:pt x="7225" y="832"/>
                    <a:pt x="6792" y="588"/>
                    <a:pt x="6360" y="588"/>
                  </a:cubicBezTo>
                  <a:cubicBezTo>
                    <a:pt x="5904" y="588"/>
                    <a:pt x="5448" y="861"/>
                    <a:pt x="5294" y="1396"/>
                  </a:cubicBezTo>
                  <a:cubicBezTo>
                    <a:pt x="4480" y="4276"/>
                    <a:pt x="4845" y="7360"/>
                    <a:pt x="6312" y="9971"/>
                  </a:cubicBezTo>
                  <a:cubicBezTo>
                    <a:pt x="5192" y="9360"/>
                    <a:pt x="4192" y="8540"/>
                    <a:pt x="3378" y="7558"/>
                  </a:cubicBezTo>
                  <a:cubicBezTo>
                    <a:pt x="3142" y="7276"/>
                    <a:pt x="2832" y="7150"/>
                    <a:pt x="2527" y="7150"/>
                  </a:cubicBezTo>
                  <a:cubicBezTo>
                    <a:pt x="1933" y="7150"/>
                    <a:pt x="1362" y="7626"/>
                    <a:pt x="1414" y="8342"/>
                  </a:cubicBezTo>
                  <a:cubicBezTo>
                    <a:pt x="1677" y="11947"/>
                    <a:pt x="3659" y="15211"/>
                    <a:pt x="6737" y="17103"/>
                  </a:cubicBezTo>
                  <a:cubicBezTo>
                    <a:pt x="5055" y="18367"/>
                    <a:pt x="3091" y="19205"/>
                    <a:pt x="1007" y="19541"/>
                  </a:cubicBezTo>
                  <a:cubicBezTo>
                    <a:pt x="258" y="19661"/>
                    <a:pt x="1" y="20613"/>
                    <a:pt x="593" y="21086"/>
                  </a:cubicBezTo>
                  <a:cubicBezTo>
                    <a:pt x="3957" y="23736"/>
                    <a:pt x="7967" y="25027"/>
                    <a:pt x="11951" y="25027"/>
                  </a:cubicBezTo>
                  <a:cubicBezTo>
                    <a:pt x="17194" y="25027"/>
                    <a:pt x="22393" y="22792"/>
                    <a:pt x="26020" y="18481"/>
                  </a:cubicBezTo>
                  <a:lnTo>
                    <a:pt x="26020" y="18481"/>
                  </a:lnTo>
                  <a:cubicBezTo>
                    <a:pt x="24793" y="18807"/>
                    <a:pt x="23662" y="18957"/>
                    <a:pt x="22622" y="18957"/>
                  </a:cubicBezTo>
                  <a:cubicBezTo>
                    <a:pt x="13179" y="18957"/>
                    <a:pt x="11364" y="6512"/>
                    <a:pt x="14822" y="1"/>
                  </a:cubicBezTo>
                  <a:close/>
                </a:path>
              </a:pathLst>
            </a:custGeom>
            <a:solidFill>
              <a:srgbClr val="07B7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731850" y="3461550"/>
              <a:ext cx="142400" cy="113350"/>
            </a:xfrm>
            <a:custGeom>
              <a:avLst/>
              <a:gdLst/>
              <a:ahLst/>
              <a:cxnLst/>
              <a:rect l="l" t="t" r="r" b="b"/>
              <a:pathLst>
                <a:path w="5696" h="4534" extrusionOk="0">
                  <a:moveTo>
                    <a:pt x="2845" y="1"/>
                  </a:moveTo>
                  <a:cubicBezTo>
                    <a:pt x="1276" y="1"/>
                    <a:pt x="1" y="1019"/>
                    <a:pt x="1" y="2270"/>
                  </a:cubicBezTo>
                  <a:cubicBezTo>
                    <a:pt x="1" y="3522"/>
                    <a:pt x="1276" y="4534"/>
                    <a:pt x="2845" y="4534"/>
                  </a:cubicBezTo>
                  <a:cubicBezTo>
                    <a:pt x="4420" y="4534"/>
                    <a:pt x="5696" y="3522"/>
                    <a:pt x="5696" y="2270"/>
                  </a:cubicBezTo>
                  <a:cubicBezTo>
                    <a:pt x="5696" y="1019"/>
                    <a:pt x="4420" y="1"/>
                    <a:pt x="2845" y="1"/>
                  </a:cubicBezTo>
                  <a:close/>
                </a:path>
              </a:pathLst>
            </a:custGeom>
            <a:solidFill>
              <a:srgbClr val="D97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798025" y="3410350"/>
              <a:ext cx="92700" cy="59025"/>
            </a:xfrm>
            <a:custGeom>
              <a:avLst/>
              <a:gdLst/>
              <a:ahLst/>
              <a:cxnLst/>
              <a:rect l="l" t="t" r="r" b="b"/>
              <a:pathLst>
                <a:path w="3708" h="2361" extrusionOk="0">
                  <a:moveTo>
                    <a:pt x="1857" y="1"/>
                  </a:moveTo>
                  <a:cubicBezTo>
                    <a:pt x="839" y="1"/>
                    <a:pt x="13" y="827"/>
                    <a:pt x="13" y="1851"/>
                  </a:cubicBezTo>
                  <a:cubicBezTo>
                    <a:pt x="1" y="2133"/>
                    <a:pt x="222" y="2360"/>
                    <a:pt x="504" y="2360"/>
                  </a:cubicBezTo>
                  <a:cubicBezTo>
                    <a:pt x="785" y="2360"/>
                    <a:pt x="1007" y="2133"/>
                    <a:pt x="995" y="1851"/>
                  </a:cubicBezTo>
                  <a:cubicBezTo>
                    <a:pt x="983" y="1366"/>
                    <a:pt x="1372" y="965"/>
                    <a:pt x="1857" y="965"/>
                  </a:cubicBezTo>
                  <a:cubicBezTo>
                    <a:pt x="2342" y="965"/>
                    <a:pt x="2737" y="1366"/>
                    <a:pt x="2719" y="1851"/>
                  </a:cubicBezTo>
                  <a:cubicBezTo>
                    <a:pt x="2719" y="2121"/>
                    <a:pt x="2941" y="2342"/>
                    <a:pt x="3211" y="2342"/>
                  </a:cubicBezTo>
                  <a:cubicBezTo>
                    <a:pt x="3486" y="2342"/>
                    <a:pt x="3708" y="2121"/>
                    <a:pt x="3708" y="1851"/>
                  </a:cubicBezTo>
                  <a:cubicBezTo>
                    <a:pt x="3708" y="827"/>
                    <a:pt x="2881" y="1"/>
                    <a:pt x="1857" y="1"/>
                  </a:cubicBezTo>
                  <a:close/>
                </a:path>
              </a:pathLst>
            </a:custGeom>
            <a:solidFill>
              <a:srgbClr val="2C6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4"/>
          <p:cNvGrpSpPr/>
          <p:nvPr/>
        </p:nvGrpSpPr>
        <p:grpSpPr>
          <a:xfrm>
            <a:off x="2862615" y="3112643"/>
            <a:ext cx="452027" cy="319163"/>
            <a:chOff x="6394225" y="679500"/>
            <a:chExt cx="853525" cy="602650"/>
          </a:xfrm>
        </p:grpSpPr>
        <p:sp>
          <p:nvSpPr>
            <p:cNvPr id="852" name="Google Shape;852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rgbClr val="56B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rgbClr val="56B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6394225" y="679600"/>
              <a:ext cx="853525" cy="602550"/>
            </a:xfrm>
            <a:custGeom>
              <a:avLst/>
              <a:gdLst/>
              <a:ahLst/>
              <a:cxnLst/>
              <a:rect l="l" t="t" r="r" b="b"/>
              <a:pathLst>
                <a:path w="34141" h="24102" extrusionOk="0">
                  <a:moveTo>
                    <a:pt x="28313" y="0"/>
                  </a:moveTo>
                  <a:cubicBezTo>
                    <a:pt x="28125" y="0"/>
                    <a:pt x="27936" y="16"/>
                    <a:pt x="27745" y="50"/>
                  </a:cubicBezTo>
                  <a:lnTo>
                    <a:pt x="2941" y="4422"/>
                  </a:lnTo>
                  <a:cubicBezTo>
                    <a:pt x="1174" y="4733"/>
                    <a:pt x="0" y="6416"/>
                    <a:pt x="312" y="8176"/>
                  </a:cubicBezTo>
                  <a:lnTo>
                    <a:pt x="2647" y="21423"/>
                  </a:lnTo>
                  <a:cubicBezTo>
                    <a:pt x="2925" y="22993"/>
                    <a:pt x="4289" y="24101"/>
                    <a:pt x="5834" y="24101"/>
                  </a:cubicBezTo>
                  <a:cubicBezTo>
                    <a:pt x="6022" y="24101"/>
                    <a:pt x="6211" y="24085"/>
                    <a:pt x="6402" y="24052"/>
                  </a:cubicBezTo>
                  <a:lnTo>
                    <a:pt x="31206" y="19680"/>
                  </a:lnTo>
                  <a:cubicBezTo>
                    <a:pt x="32967" y="19369"/>
                    <a:pt x="34140" y="17686"/>
                    <a:pt x="33835" y="15925"/>
                  </a:cubicBezTo>
                  <a:lnTo>
                    <a:pt x="31493" y="2673"/>
                  </a:lnTo>
                  <a:cubicBezTo>
                    <a:pt x="31221" y="1103"/>
                    <a:pt x="29854" y="0"/>
                    <a:pt x="28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6476250" y="900175"/>
              <a:ext cx="761025" cy="381975"/>
            </a:xfrm>
            <a:custGeom>
              <a:avLst/>
              <a:gdLst/>
              <a:ahLst/>
              <a:cxnLst/>
              <a:rect l="l" t="t" r="r" b="b"/>
              <a:pathLst>
                <a:path w="30441" h="15279" extrusionOk="0">
                  <a:moveTo>
                    <a:pt x="16391" y="0"/>
                  </a:moveTo>
                  <a:lnTo>
                    <a:pt x="10241" y="1084"/>
                  </a:lnTo>
                  <a:lnTo>
                    <a:pt x="1" y="14031"/>
                  </a:lnTo>
                  <a:cubicBezTo>
                    <a:pt x="620" y="14826"/>
                    <a:pt x="1564" y="15278"/>
                    <a:pt x="2554" y="15278"/>
                  </a:cubicBezTo>
                  <a:cubicBezTo>
                    <a:pt x="2742" y="15278"/>
                    <a:pt x="2932" y="15262"/>
                    <a:pt x="3121" y="15229"/>
                  </a:cubicBezTo>
                  <a:lnTo>
                    <a:pt x="27925" y="10857"/>
                  </a:lnTo>
                  <a:cubicBezTo>
                    <a:pt x="29105" y="10647"/>
                    <a:pt x="30075" y="9803"/>
                    <a:pt x="30440" y="8665"/>
                  </a:cubicBezTo>
                  <a:lnTo>
                    <a:pt x="163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6406050" y="679600"/>
              <a:ext cx="756950" cy="356750"/>
            </a:xfrm>
            <a:custGeom>
              <a:avLst/>
              <a:gdLst/>
              <a:ahLst/>
              <a:cxnLst/>
              <a:rect l="l" t="t" r="r" b="b"/>
              <a:pathLst>
                <a:path w="30278" h="14270" extrusionOk="0">
                  <a:moveTo>
                    <a:pt x="27837" y="1"/>
                  </a:moveTo>
                  <a:cubicBezTo>
                    <a:pt x="27649" y="1"/>
                    <a:pt x="27460" y="17"/>
                    <a:pt x="27272" y="50"/>
                  </a:cubicBezTo>
                  <a:lnTo>
                    <a:pt x="2462" y="4422"/>
                  </a:lnTo>
                  <a:cubicBezTo>
                    <a:pt x="1348" y="4619"/>
                    <a:pt x="414" y="5392"/>
                    <a:pt x="0" y="6452"/>
                  </a:cubicBezTo>
                  <a:lnTo>
                    <a:pt x="15546" y="14033"/>
                  </a:lnTo>
                  <a:cubicBezTo>
                    <a:pt x="15875" y="14192"/>
                    <a:pt x="16227" y="14269"/>
                    <a:pt x="16576" y="14269"/>
                  </a:cubicBezTo>
                  <a:cubicBezTo>
                    <a:pt x="17199" y="14269"/>
                    <a:pt x="17812" y="14022"/>
                    <a:pt x="18265" y="13554"/>
                  </a:cubicBezTo>
                  <a:lnTo>
                    <a:pt x="30278" y="1116"/>
                  </a:lnTo>
                  <a:cubicBezTo>
                    <a:pt x="29655" y="399"/>
                    <a:pt x="28763" y="1"/>
                    <a:pt x="27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7099200" y="679500"/>
              <a:ext cx="4375" cy="25"/>
            </a:xfrm>
            <a:custGeom>
              <a:avLst/>
              <a:gdLst/>
              <a:ahLst/>
              <a:cxnLst/>
              <a:rect l="l" t="t" r="r" b="b"/>
              <a:pathLst>
                <a:path w="175" h="1" extrusionOk="0">
                  <a:moveTo>
                    <a:pt x="175" y="0"/>
                  </a:moveTo>
                  <a:lnTo>
                    <a:pt x="1" y="0"/>
                  </a:lnTo>
                  <a:cubicBezTo>
                    <a:pt x="61" y="0"/>
                    <a:pt x="115" y="0"/>
                    <a:pt x="175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7110150" y="679950"/>
              <a:ext cx="3600" cy="475"/>
            </a:xfrm>
            <a:custGeom>
              <a:avLst/>
              <a:gdLst/>
              <a:ahLst/>
              <a:cxnLst/>
              <a:rect l="l" t="t" r="r" b="b"/>
              <a:pathLst>
                <a:path w="144" h="19" extrusionOk="0">
                  <a:moveTo>
                    <a:pt x="144" y="18"/>
                  </a:moveTo>
                  <a:cubicBezTo>
                    <a:pt x="96" y="12"/>
                    <a:pt x="48" y="6"/>
                    <a:pt x="0" y="0"/>
                  </a:cubicBezTo>
                  <a:cubicBezTo>
                    <a:pt x="48" y="6"/>
                    <a:pt x="96" y="12"/>
                    <a:pt x="144" y="1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7094275" y="679650"/>
              <a:ext cx="3600" cy="325"/>
            </a:xfrm>
            <a:custGeom>
              <a:avLst/>
              <a:gdLst/>
              <a:ahLst/>
              <a:cxnLst/>
              <a:rect l="l" t="t" r="r" b="b"/>
              <a:pathLst>
                <a:path w="144" h="13" extrusionOk="0">
                  <a:moveTo>
                    <a:pt x="144" y="0"/>
                  </a:moveTo>
                  <a:cubicBezTo>
                    <a:pt x="90" y="0"/>
                    <a:pt x="42" y="6"/>
                    <a:pt x="0" y="12"/>
                  </a:cubicBezTo>
                  <a:cubicBezTo>
                    <a:pt x="48" y="6"/>
                    <a:pt x="96" y="0"/>
                    <a:pt x="144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7104000" y="679500"/>
              <a:ext cx="4825" cy="325"/>
            </a:xfrm>
            <a:custGeom>
              <a:avLst/>
              <a:gdLst/>
              <a:ahLst/>
              <a:cxnLst/>
              <a:rect l="l" t="t" r="r" b="b"/>
              <a:pathLst>
                <a:path w="193" h="13" extrusionOk="0">
                  <a:moveTo>
                    <a:pt x="192" y="12"/>
                  </a:moveTo>
                  <a:cubicBezTo>
                    <a:pt x="132" y="6"/>
                    <a:pt x="66" y="6"/>
                    <a:pt x="0" y="0"/>
                  </a:cubicBezTo>
                  <a:cubicBezTo>
                    <a:pt x="66" y="6"/>
                    <a:pt x="132" y="6"/>
                    <a:pt x="192" y="12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7147875" y="693875"/>
              <a:ext cx="3900" cy="2850"/>
            </a:xfrm>
            <a:custGeom>
              <a:avLst/>
              <a:gdLst/>
              <a:ahLst/>
              <a:cxnLst/>
              <a:rect l="l" t="t" r="r" b="b"/>
              <a:pathLst>
                <a:path w="156" h="114" extrusionOk="0">
                  <a:moveTo>
                    <a:pt x="0" y="0"/>
                  </a:moveTo>
                  <a:cubicBezTo>
                    <a:pt x="54" y="36"/>
                    <a:pt x="102" y="72"/>
                    <a:pt x="156" y="114"/>
                  </a:cubicBezTo>
                  <a:cubicBezTo>
                    <a:pt x="102" y="72"/>
                    <a:pt x="54" y="36"/>
                    <a:pt x="0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7115075" y="680700"/>
              <a:ext cx="4075" cy="625"/>
            </a:xfrm>
            <a:custGeom>
              <a:avLst/>
              <a:gdLst/>
              <a:ahLst/>
              <a:cxnLst/>
              <a:rect l="l" t="t" r="r" b="b"/>
              <a:pathLst>
                <a:path w="163" h="25" extrusionOk="0">
                  <a:moveTo>
                    <a:pt x="162" y="24"/>
                  </a:moveTo>
                  <a:cubicBezTo>
                    <a:pt x="108" y="18"/>
                    <a:pt x="55" y="6"/>
                    <a:pt x="1" y="0"/>
                  </a:cubicBezTo>
                  <a:cubicBezTo>
                    <a:pt x="55" y="6"/>
                    <a:pt x="108" y="18"/>
                    <a:pt x="162" y="2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7087825" y="680100"/>
              <a:ext cx="4975" cy="625"/>
            </a:xfrm>
            <a:custGeom>
              <a:avLst/>
              <a:gdLst/>
              <a:ahLst/>
              <a:cxnLst/>
              <a:rect l="l" t="t" r="r" b="b"/>
              <a:pathLst>
                <a:path w="199" h="25" extrusionOk="0">
                  <a:moveTo>
                    <a:pt x="198" y="0"/>
                  </a:moveTo>
                  <a:cubicBezTo>
                    <a:pt x="132" y="6"/>
                    <a:pt x="67" y="18"/>
                    <a:pt x="1" y="24"/>
                  </a:cubicBezTo>
                  <a:cubicBezTo>
                    <a:pt x="67" y="18"/>
                    <a:pt x="132" y="6"/>
                    <a:pt x="198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7143825" y="691325"/>
              <a:ext cx="3475" cy="2125"/>
            </a:xfrm>
            <a:custGeom>
              <a:avLst/>
              <a:gdLst/>
              <a:ahLst/>
              <a:cxnLst/>
              <a:rect l="l" t="t" r="r" b="b"/>
              <a:pathLst>
                <a:path w="139" h="85" extrusionOk="0">
                  <a:moveTo>
                    <a:pt x="0" y="0"/>
                  </a:moveTo>
                  <a:cubicBezTo>
                    <a:pt x="48" y="30"/>
                    <a:pt x="90" y="54"/>
                    <a:pt x="138" y="84"/>
                  </a:cubicBezTo>
                  <a:cubicBezTo>
                    <a:pt x="90" y="54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7156100" y="700450"/>
              <a:ext cx="3025" cy="2725"/>
            </a:xfrm>
            <a:custGeom>
              <a:avLst/>
              <a:gdLst/>
              <a:ahLst/>
              <a:cxnLst/>
              <a:rect l="l" t="t" r="r" b="b"/>
              <a:pathLst>
                <a:path w="121" h="109" extrusionOk="0">
                  <a:moveTo>
                    <a:pt x="120" y="108"/>
                  </a:moveTo>
                  <a:cubicBezTo>
                    <a:pt x="78" y="72"/>
                    <a:pt x="42" y="36"/>
                    <a:pt x="0" y="1"/>
                  </a:cubicBezTo>
                  <a:cubicBezTo>
                    <a:pt x="42" y="36"/>
                    <a:pt x="78" y="72"/>
                    <a:pt x="120" y="10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7152050" y="697000"/>
              <a:ext cx="3325" cy="2725"/>
            </a:xfrm>
            <a:custGeom>
              <a:avLst/>
              <a:gdLst/>
              <a:ahLst/>
              <a:cxnLst/>
              <a:rect l="l" t="t" r="r" b="b"/>
              <a:pathLst>
                <a:path w="133" h="109" extrusionOk="0">
                  <a:moveTo>
                    <a:pt x="133" y="109"/>
                  </a:moveTo>
                  <a:cubicBezTo>
                    <a:pt x="91" y="73"/>
                    <a:pt x="49" y="37"/>
                    <a:pt x="1" y="1"/>
                  </a:cubicBezTo>
                  <a:cubicBezTo>
                    <a:pt x="49" y="37"/>
                    <a:pt x="91" y="73"/>
                    <a:pt x="133" y="109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7119725" y="681450"/>
              <a:ext cx="4650" cy="1200"/>
            </a:xfrm>
            <a:custGeom>
              <a:avLst/>
              <a:gdLst/>
              <a:ahLst/>
              <a:cxnLst/>
              <a:rect l="l" t="t" r="r" b="b"/>
              <a:pathLst>
                <a:path w="186" h="48" extrusionOk="0">
                  <a:moveTo>
                    <a:pt x="186" y="48"/>
                  </a:moveTo>
                  <a:cubicBezTo>
                    <a:pt x="120" y="30"/>
                    <a:pt x="60" y="18"/>
                    <a:pt x="0" y="0"/>
                  </a:cubicBezTo>
                  <a:cubicBezTo>
                    <a:pt x="60" y="18"/>
                    <a:pt x="120" y="30"/>
                    <a:pt x="186" y="4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7159700" y="703900"/>
              <a:ext cx="3300" cy="3625"/>
            </a:xfrm>
            <a:custGeom>
              <a:avLst/>
              <a:gdLst/>
              <a:ahLst/>
              <a:cxnLst/>
              <a:rect l="l" t="t" r="r" b="b"/>
              <a:pathLst>
                <a:path w="132" h="145" extrusionOk="0">
                  <a:moveTo>
                    <a:pt x="132" y="144"/>
                  </a:moveTo>
                  <a:cubicBezTo>
                    <a:pt x="90" y="90"/>
                    <a:pt x="42" y="42"/>
                    <a:pt x="0" y="0"/>
                  </a:cubicBezTo>
                  <a:cubicBezTo>
                    <a:pt x="42" y="42"/>
                    <a:pt x="90" y="90"/>
                    <a:pt x="132" y="14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7139325" y="688775"/>
              <a:ext cx="3625" cy="1975"/>
            </a:xfrm>
            <a:custGeom>
              <a:avLst/>
              <a:gdLst/>
              <a:ahLst/>
              <a:cxnLst/>
              <a:rect l="l" t="t" r="r" b="b"/>
              <a:pathLst>
                <a:path w="145" h="79" extrusionOk="0">
                  <a:moveTo>
                    <a:pt x="144" y="78"/>
                  </a:moveTo>
                  <a:cubicBezTo>
                    <a:pt x="97" y="48"/>
                    <a:pt x="49" y="24"/>
                    <a:pt x="1" y="0"/>
                  </a:cubicBezTo>
                  <a:cubicBezTo>
                    <a:pt x="49" y="24"/>
                    <a:pt x="97" y="48"/>
                    <a:pt x="144" y="78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7134400" y="686375"/>
              <a:ext cx="4350" cy="2125"/>
            </a:xfrm>
            <a:custGeom>
              <a:avLst/>
              <a:gdLst/>
              <a:ahLst/>
              <a:cxnLst/>
              <a:rect l="l" t="t" r="r" b="b"/>
              <a:pathLst>
                <a:path w="174" h="85" extrusionOk="0">
                  <a:moveTo>
                    <a:pt x="174" y="84"/>
                  </a:moveTo>
                  <a:cubicBezTo>
                    <a:pt x="120" y="55"/>
                    <a:pt x="60" y="25"/>
                    <a:pt x="0" y="1"/>
                  </a:cubicBezTo>
                  <a:cubicBezTo>
                    <a:pt x="60" y="25"/>
                    <a:pt x="120" y="55"/>
                    <a:pt x="174" y="84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7125275" y="682925"/>
              <a:ext cx="3600" cy="1225"/>
            </a:xfrm>
            <a:custGeom>
              <a:avLst/>
              <a:gdLst/>
              <a:ahLst/>
              <a:cxnLst/>
              <a:rect l="l" t="t" r="r" b="b"/>
              <a:pathLst>
                <a:path w="144" h="49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19"/>
                    <a:pt x="96" y="31"/>
                    <a:pt x="144" y="49"/>
                  </a:cubicBezTo>
                  <a:cubicBezTo>
                    <a:pt x="102" y="31"/>
                    <a:pt x="48" y="19"/>
                    <a:pt x="0" y="1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7130050" y="684575"/>
              <a:ext cx="3775" cy="1525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1"/>
                  </a:moveTo>
                  <a:cubicBezTo>
                    <a:pt x="48" y="19"/>
                    <a:pt x="102" y="43"/>
                    <a:pt x="150" y="61"/>
                  </a:cubicBezTo>
                  <a:cubicBezTo>
                    <a:pt x="102" y="37"/>
                    <a:pt x="48" y="19"/>
                    <a:pt x="1" y="1"/>
                  </a:cubicBezTo>
                  <a:close/>
                </a:path>
              </a:pathLst>
            </a:custGeom>
            <a:solidFill>
              <a:srgbClr val="1759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44"/>
          <p:cNvGrpSpPr/>
          <p:nvPr/>
        </p:nvGrpSpPr>
        <p:grpSpPr>
          <a:xfrm>
            <a:off x="2370377" y="3106837"/>
            <a:ext cx="312049" cy="312049"/>
            <a:chOff x="5136800" y="606725"/>
            <a:chExt cx="840650" cy="840650"/>
          </a:xfrm>
        </p:grpSpPr>
        <p:sp>
          <p:nvSpPr>
            <p:cNvPr id="874" name="Google Shape;874;p44"/>
            <p:cNvSpPr/>
            <p:nvPr/>
          </p:nvSpPr>
          <p:spPr>
            <a:xfrm>
              <a:off x="5136800" y="606725"/>
              <a:ext cx="840650" cy="840650"/>
            </a:xfrm>
            <a:custGeom>
              <a:avLst/>
              <a:gdLst/>
              <a:ahLst/>
              <a:cxnLst/>
              <a:rect l="l" t="t" r="r" b="b"/>
              <a:pathLst>
                <a:path w="33626" h="33626" extrusionOk="0">
                  <a:moveTo>
                    <a:pt x="6055" y="1"/>
                  </a:moveTo>
                  <a:cubicBezTo>
                    <a:pt x="2713" y="1"/>
                    <a:pt x="0" y="2714"/>
                    <a:pt x="0" y="6055"/>
                  </a:cubicBezTo>
                  <a:lnTo>
                    <a:pt x="0" y="27571"/>
                  </a:lnTo>
                  <a:cubicBezTo>
                    <a:pt x="0" y="30913"/>
                    <a:pt x="2713" y="33626"/>
                    <a:pt x="6055" y="33626"/>
                  </a:cubicBezTo>
                  <a:lnTo>
                    <a:pt x="27571" y="33626"/>
                  </a:lnTo>
                  <a:cubicBezTo>
                    <a:pt x="30913" y="33626"/>
                    <a:pt x="33626" y="30919"/>
                    <a:pt x="33626" y="27571"/>
                  </a:cubicBezTo>
                  <a:lnTo>
                    <a:pt x="33626" y="6055"/>
                  </a:lnTo>
                  <a:cubicBezTo>
                    <a:pt x="33626" y="2714"/>
                    <a:pt x="30919" y="1"/>
                    <a:pt x="27577" y="1"/>
                  </a:cubicBezTo>
                  <a:close/>
                </a:path>
              </a:pathLst>
            </a:custGeom>
            <a:solidFill>
              <a:srgbClr val="CD4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5136800" y="1052275"/>
              <a:ext cx="840500" cy="395100"/>
            </a:xfrm>
            <a:custGeom>
              <a:avLst/>
              <a:gdLst/>
              <a:ahLst/>
              <a:cxnLst/>
              <a:rect l="l" t="t" r="r" b="b"/>
              <a:pathLst>
                <a:path w="33620" h="15804" extrusionOk="0">
                  <a:moveTo>
                    <a:pt x="33620" y="138"/>
                  </a:moveTo>
                  <a:cubicBezTo>
                    <a:pt x="23751" y="5582"/>
                    <a:pt x="12552" y="0"/>
                    <a:pt x="0" y="6695"/>
                  </a:cubicBezTo>
                  <a:lnTo>
                    <a:pt x="0" y="9749"/>
                  </a:lnTo>
                  <a:cubicBezTo>
                    <a:pt x="0" y="13097"/>
                    <a:pt x="2713" y="15804"/>
                    <a:pt x="6055" y="15804"/>
                  </a:cubicBezTo>
                  <a:lnTo>
                    <a:pt x="27577" y="15804"/>
                  </a:lnTo>
                  <a:cubicBezTo>
                    <a:pt x="30913" y="15798"/>
                    <a:pt x="33620" y="13091"/>
                    <a:pt x="33620" y="9749"/>
                  </a:cubicBezTo>
                  <a:lnTo>
                    <a:pt x="33620" y="138"/>
                  </a:lnTo>
                  <a:close/>
                </a:path>
              </a:pathLst>
            </a:custGeom>
            <a:solidFill>
              <a:srgbClr val="D974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5243550" y="757800"/>
              <a:ext cx="188800" cy="105100"/>
            </a:xfrm>
            <a:custGeom>
              <a:avLst/>
              <a:gdLst/>
              <a:ahLst/>
              <a:cxnLst/>
              <a:rect l="l" t="t" r="r" b="b"/>
              <a:pathLst>
                <a:path w="7552" h="4204" extrusionOk="0">
                  <a:moveTo>
                    <a:pt x="964" y="0"/>
                  </a:moveTo>
                  <a:cubicBezTo>
                    <a:pt x="431" y="0"/>
                    <a:pt x="0" y="431"/>
                    <a:pt x="0" y="964"/>
                  </a:cubicBezTo>
                  <a:lnTo>
                    <a:pt x="0" y="3240"/>
                  </a:lnTo>
                  <a:cubicBezTo>
                    <a:pt x="0" y="3773"/>
                    <a:pt x="431" y="4204"/>
                    <a:pt x="964" y="4204"/>
                  </a:cubicBezTo>
                  <a:lnTo>
                    <a:pt x="6588" y="4204"/>
                  </a:lnTo>
                  <a:cubicBezTo>
                    <a:pt x="7120" y="4204"/>
                    <a:pt x="7546" y="3773"/>
                    <a:pt x="7552" y="3240"/>
                  </a:cubicBezTo>
                  <a:lnTo>
                    <a:pt x="7552" y="964"/>
                  </a:lnTo>
                  <a:cubicBezTo>
                    <a:pt x="7546" y="431"/>
                    <a:pt x="7114" y="0"/>
                    <a:pt x="6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5307025" y="775900"/>
              <a:ext cx="501550" cy="501550"/>
            </a:xfrm>
            <a:custGeom>
              <a:avLst/>
              <a:gdLst/>
              <a:ahLst/>
              <a:cxnLst/>
              <a:rect l="l" t="t" r="r" b="b"/>
              <a:pathLst>
                <a:path w="20062" h="20062" extrusionOk="0">
                  <a:moveTo>
                    <a:pt x="10031" y="1"/>
                  </a:moveTo>
                  <a:cubicBezTo>
                    <a:pt x="4492" y="1"/>
                    <a:pt x="0" y="4492"/>
                    <a:pt x="0" y="10031"/>
                  </a:cubicBezTo>
                  <a:cubicBezTo>
                    <a:pt x="0" y="15571"/>
                    <a:pt x="4492" y="20062"/>
                    <a:pt x="10031" y="20062"/>
                  </a:cubicBezTo>
                  <a:cubicBezTo>
                    <a:pt x="15570" y="20062"/>
                    <a:pt x="20062" y="15571"/>
                    <a:pt x="20062" y="10031"/>
                  </a:cubicBezTo>
                  <a:cubicBezTo>
                    <a:pt x="20062" y="4492"/>
                    <a:pt x="15570" y="1"/>
                    <a:pt x="10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5397600" y="866475"/>
              <a:ext cx="320400" cy="320250"/>
            </a:xfrm>
            <a:custGeom>
              <a:avLst/>
              <a:gdLst/>
              <a:ahLst/>
              <a:cxnLst/>
              <a:rect l="l" t="t" r="r" b="b"/>
              <a:pathLst>
                <a:path w="12816" h="12810" extrusionOk="0">
                  <a:moveTo>
                    <a:pt x="6408" y="1"/>
                  </a:moveTo>
                  <a:cubicBezTo>
                    <a:pt x="2869" y="1"/>
                    <a:pt x="0" y="2869"/>
                    <a:pt x="0" y="6408"/>
                  </a:cubicBezTo>
                  <a:cubicBezTo>
                    <a:pt x="0" y="9941"/>
                    <a:pt x="2869" y="12810"/>
                    <a:pt x="6408" y="12810"/>
                  </a:cubicBezTo>
                  <a:cubicBezTo>
                    <a:pt x="9947" y="12810"/>
                    <a:pt x="12816" y="9941"/>
                    <a:pt x="12816" y="6408"/>
                  </a:cubicBezTo>
                  <a:cubicBezTo>
                    <a:pt x="12816" y="2869"/>
                    <a:pt x="9947" y="1"/>
                    <a:pt x="6408" y="1"/>
                  </a:cubicBezTo>
                  <a:close/>
                </a:path>
              </a:pathLst>
            </a:custGeom>
            <a:solidFill>
              <a:srgbClr val="AA9B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5773825" y="686375"/>
              <a:ext cx="124275" cy="124300"/>
            </a:xfrm>
            <a:custGeom>
              <a:avLst/>
              <a:gdLst/>
              <a:ahLst/>
              <a:cxnLst/>
              <a:rect l="l" t="t" r="r" b="b"/>
              <a:pathLst>
                <a:path w="4971" h="4972" extrusionOk="0">
                  <a:moveTo>
                    <a:pt x="2485" y="1"/>
                  </a:moveTo>
                  <a:cubicBezTo>
                    <a:pt x="1108" y="1"/>
                    <a:pt x="0" y="1114"/>
                    <a:pt x="0" y="2486"/>
                  </a:cubicBezTo>
                  <a:cubicBezTo>
                    <a:pt x="0" y="3857"/>
                    <a:pt x="1108" y="4971"/>
                    <a:pt x="2485" y="4971"/>
                  </a:cubicBezTo>
                  <a:cubicBezTo>
                    <a:pt x="3857" y="4971"/>
                    <a:pt x="4971" y="3857"/>
                    <a:pt x="4971" y="2486"/>
                  </a:cubicBezTo>
                  <a:cubicBezTo>
                    <a:pt x="4971" y="1114"/>
                    <a:pt x="3857" y="1"/>
                    <a:pt x="2485" y="1"/>
                  </a:cubicBezTo>
                  <a:close/>
                </a:path>
              </a:pathLst>
            </a:custGeom>
            <a:solidFill>
              <a:srgbClr val="F4B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5449100" y="866450"/>
              <a:ext cx="268900" cy="269525"/>
            </a:xfrm>
            <a:custGeom>
              <a:avLst/>
              <a:gdLst/>
              <a:ahLst/>
              <a:cxnLst/>
              <a:rect l="l" t="t" r="r" b="b"/>
              <a:pathLst>
                <a:path w="10756" h="10781" extrusionOk="0">
                  <a:moveTo>
                    <a:pt x="4355" y="0"/>
                  </a:moveTo>
                  <a:cubicBezTo>
                    <a:pt x="2770" y="0"/>
                    <a:pt x="1209" y="587"/>
                    <a:pt x="0" y="1702"/>
                  </a:cubicBezTo>
                  <a:cubicBezTo>
                    <a:pt x="566" y="1567"/>
                    <a:pt x="1155" y="1500"/>
                    <a:pt x="1748" y="1500"/>
                  </a:cubicBezTo>
                  <a:cubicBezTo>
                    <a:pt x="5926" y="1500"/>
                    <a:pt x="10357" y="4813"/>
                    <a:pt x="9025" y="10781"/>
                  </a:cubicBezTo>
                  <a:cubicBezTo>
                    <a:pt x="10139" y="9595"/>
                    <a:pt x="10756" y="8032"/>
                    <a:pt x="10756" y="6409"/>
                  </a:cubicBezTo>
                  <a:cubicBezTo>
                    <a:pt x="10756" y="3864"/>
                    <a:pt x="9246" y="1559"/>
                    <a:pt x="6917" y="535"/>
                  </a:cubicBezTo>
                  <a:cubicBezTo>
                    <a:pt x="6092" y="175"/>
                    <a:pt x="5220" y="0"/>
                    <a:pt x="4355" y="0"/>
                  </a:cubicBezTo>
                  <a:close/>
                </a:path>
              </a:pathLst>
            </a:custGeom>
            <a:solidFill>
              <a:srgbClr val="265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5270800" y="-17650"/>
            <a:ext cx="3873050" cy="5165300"/>
            <a:chOff x="5270800" y="-17650"/>
            <a:chExt cx="3873050" cy="5165300"/>
          </a:xfrm>
        </p:grpSpPr>
        <p:sp>
          <p:nvSpPr>
            <p:cNvPr id="93" name="Google Shape;93;p20"/>
            <p:cNvSpPr/>
            <p:nvPr/>
          </p:nvSpPr>
          <p:spPr>
            <a:xfrm>
              <a:off x="5270800" y="-17650"/>
              <a:ext cx="2198752" cy="5161174"/>
            </a:xfrm>
            <a:custGeom>
              <a:avLst/>
              <a:gdLst/>
              <a:ahLst/>
              <a:cxnLst/>
              <a:rect l="l" t="t" r="r" b="b"/>
              <a:pathLst>
                <a:path w="89226" h="209442" extrusionOk="0">
                  <a:moveTo>
                    <a:pt x="89226" y="0"/>
                  </a:moveTo>
                  <a:lnTo>
                    <a:pt x="0" y="62"/>
                  </a:lnTo>
                  <a:cubicBezTo>
                    <a:pt x="0" y="10531"/>
                    <a:pt x="14734" y="10531"/>
                    <a:pt x="14734" y="21000"/>
                  </a:cubicBezTo>
                  <a:cubicBezTo>
                    <a:pt x="14734" y="31469"/>
                    <a:pt x="0" y="31469"/>
                    <a:pt x="0" y="41938"/>
                  </a:cubicBezTo>
                  <a:cubicBezTo>
                    <a:pt x="0" y="52391"/>
                    <a:pt x="14734" y="52391"/>
                    <a:pt x="14734" y="62860"/>
                  </a:cubicBezTo>
                  <a:cubicBezTo>
                    <a:pt x="14734" y="73345"/>
                    <a:pt x="0" y="73345"/>
                    <a:pt x="0" y="83814"/>
                  </a:cubicBezTo>
                  <a:cubicBezTo>
                    <a:pt x="0" y="94283"/>
                    <a:pt x="14734" y="94283"/>
                    <a:pt x="14734" y="104752"/>
                  </a:cubicBezTo>
                  <a:cubicBezTo>
                    <a:pt x="14734" y="115221"/>
                    <a:pt x="0" y="115221"/>
                    <a:pt x="0" y="125690"/>
                  </a:cubicBezTo>
                  <a:cubicBezTo>
                    <a:pt x="0" y="136159"/>
                    <a:pt x="14734" y="136159"/>
                    <a:pt x="14734" y="146628"/>
                  </a:cubicBezTo>
                  <a:cubicBezTo>
                    <a:pt x="14734" y="157097"/>
                    <a:pt x="0" y="157097"/>
                    <a:pt x="0" y="167566"/>
                  </a:cubicBezTo>
                  <a:cubicBezTo>
                    <a:pt x="0" y="178035"/>
                    <a:pt x="14734" y="178035"/>
                    <a:pt x="14734" y="188504"/>
                  </a:cubicBezTo>
                  <a:cubicBezTo>
                    <a:pt x="14734" y="198972"/>
                    <a:pt x="0" y="198972"/>
                    <a:pt x="0" y="209441"/>
                  </a:cubicBezTo>
                  <a:lnTo>
                    <a:pt x="89226" y="209441"/>
                  </a:lnTo>
                  <a:lnTo>
                    <a:pt x="89226" y="0"/>
                  </a:lnTo>
                  <a:close/>
                </a:path>
              </a:pathLst>
            </a:custGeom>
            <a:solidFill>
              <a:srgbClr val="FEB5B9">
                <a:alpha val="3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7469550" y="-13550"/>
              <a:ext cx="1674300" cy="5161200"/>
            </a:xfrm>
            <a:prstGeom prst="rect">
              <a:avLst/>
            </a:prstGeom>
            <a:solidFill>
              <a:srgbClr val="FEB5B9">
                <a:alpha val="3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20"/>
          <p:cNvSpPr/>
          <p:nvPr/>
        </p:nvSpPr>
        <p:spPr>
          <a:xfrm>
            <a:off x="4267175" y="966675"/>
            <a:ext cx="4007400" cy="2868000"/>
          </a:xfrm>
          <a:prstGeom prst="round2DiagRect">
            <a:avLst>
              <a:gd name="adj1" fmla="val 2822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 flipH="1">
            <a:off x="3986634" y="2567050"/>
            <a:ext cx="4568482" cy="362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accent1"/>
                </a:solidFill>
              </a:rPr>
              <a:t>Chọn</a:t>
            </a:r>
            <a:r>
              <a:rPr lang="en-US" sz="1600" dirty="0">
                <a:solidFill>
                  <a:schemeClr val="accent1"/>
                </a:solidFill>
              </a:rPr>
              <a:t> Game Cho Con. </a:t>
            </a:r>
            <a:r>
              <a:rPr lang="en-US" sz="1600" dirty="0" err="1">
                <a:solidFill>
                  <a:schemeClr val="accent1"/>
                </a:solidFill>
              </a:rPr>
              <a:t>Dùng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Ngay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HappyKids</a:t>
            </a:r>
            <a:endParaRPr sz="1600" dirty="0">
              <a:solidFill>
                <a:schemeClr val="accent1"/>
              </a:solidFill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/>
          </p:nvPr>
        </p:nvSpPr>
        <p:spPr>
          <a:xfrm flipH="1">
            <a:off x="4488714" y="206542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Happykid</a:t>
            </a:r>
            <a:endParaRPr dirty="0">
              <a:solidFill>
                <a:schemeClr val="accent1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982">
            <a:off x="-412275" y="553478"/>
            <a:ext cx="1692553" cy="161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175" y="1106800"/>
            <a:ext cx="1692550" cy="21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5333395" y="3503566"/>
            <a:ext cx="2672922" cy="1533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Giang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Chu Quang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Tuấn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Lê Thanh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Hiền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540447">
            <a:off x="-893739" y="1504819"/>
            <a:ext cx="5788218" cy="31057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5669833" y="791681"/>
            <a:ext cx="994800" cy="97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ctrTitle"/>
          </p:nvPr>
        </p:nvSpPr>
        <p:spPr>
          <a:xfrm>
            <a:off x="5076664" y="2002483"/>
            <a:ext cx="2066966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My</a:t>
            </a:r>
            <a:r>
              <a:rPr lang="es" sz="5400" dirty="0"/>
              <a:t> team</a:t>
            </a:r>
            <a:endParaRPr sz="5400" dirty="0"/>
          </a:p>
        </p:txBody>
      </p:sp>
      <p:sp>
        <p:nvSpPr>
          <p:cNvPr id="136" name="Google Shape;136;p22"/>
          <p:cNvSpPr/>
          <p:nvPr/>
        </p:nvSpPr>
        <p:spPr>
          <a:xfrm flipH="1">
            <a:off x="6783325" y="0"/>
            <a:ext cx="2360675" cy="1353100"/>
          </a:xfrm>
          <a:custGeom>
            <a:avLst/>
            <a:gdLst/>
            <a:ahLst/>
            <a:cxnLst/>
            <a:rect l="l" t="t" r="r" b="b"/>
            <a:pathLst>
              <a:path w="94427" h="54124" extrusionOk="0">
                <a:moveTo>
                  <a:pt x="0" y="0"/>
                </a:moveTo>
                <a:lnTo>
                  <a:pt x="0" y="54100"/>
                </a:lnTo>
                <a:cubicBezTo>
                  <a:pt x="65" y="54116"/>
                  <a:pt x="128" y="54123"/>
                  <a:pt x="192" y="54123"/>
                </a:cubicBezTo>
                <a:cubicBezTo>
                  <a:pt x="1070" y="54123"/>
                  <a:pt x="1802" y="52676"/>
                  <a:pt x="2619" y="50957"/>
                </a:cubicBezTo>
                <a:cubicBezTo>
                  <a:pt x="4944" y="46120"/>
                  <a:pt x="9249" y="42216"/>
                  <a:pt x="14479" y="40784"/>
                </a:cubicBezTo>
                <a:cubicBezTo>
                  <a:pt x="19725" y="39352"/>
                  <a:pt x="25634" y="40227"/>
                  <a:pt x="30373" y="37551"/>
                </a:cubicBezTo>
                <a:cubicBezTo>
                  <a:pt x="35775" y="34506"/>
                  <a:pt x="37944" y="27869"/>
                  <a:pt x="42331" y="23490"/>
                </a:cubicBezTo>
                <a:cubicBezTo>
                  <a:pt x="45809" y="20011"/>
                  <a:pt x="50565" y="18104"/>
                  <a:pt x="55336" y="16926"/>
                </a:cubicBezTo>
                <a:cubicBezTo>
                  <a:pt x="60116" y="15747"/>
                  <a:pt x="65027" y="15215"/>
                  <a:pt x="69799" y="14020"/>
                </a:cubicBezTo>
                <a:cubicBezTo>
                  <a:pt x="79072" y="11688"/>
                  <a:pt x="87674" y="6769"/>
                  <a:pt x="944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4269" y="854979"/>
            <a:ext cx="725928" cy="85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00888">
            <a:off x="6288940" y="1224943"/>
            <a:ext cx="1748249" cy="117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620909">
            <a:off x="771526" y="973720"/>
            <a:ext cx="1510153" cy="15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143795">
            <a:off x="3693747" y="1157209"/>
            <a:ext cx="1471169" cy="148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 rot="-5400000" flipH="1">
            <a:off x="3447169" y="-1753969"/>
            <a:ext cx="2230650" cy="9163088"/>
          </a:xfrm>
          <a:custGeom>
            <a:avLst/>
            <a:gdLst/>
            <a:ahLst/>
            <a:cxnLst/>
            <a:rect l="l" t="t" r="r" b="b"/>
            <a:pathLst>
              <a:path w="89226" h="209442" extrusionOk="0">
                <a:moveTo>
                  <a:pt x="89226" y="0"/>
                </a:moveTo>
                <a:lnTo>
                  <a:pt x="0" y="62"/>
                </a:lnTo>
                <a:cubicBezTo>
                  <a:pt x="0" y="10531"/>
                  <a:pt x="14734" y="10531"/>
                  <a:pt x="14734" y="21000"/>
                </a:cubicBezTo>
                <a:cubicBezTo>
                  <a:pt x="14734" y="31469"/>
                  <a:pt x="0" y="31469"/>
                  <a:pt x="0" y="41938"/>
                </a:cubicBezTo>
                <a:cubicBezTo>
                  <a:pt x="0" y="52391"/>
                  <a:pt x="14734" y="52391"/>
                  <a:pt x="14734" y="62860"/>
                </a:cubicBezTo>
                <a:cubicBezTo>
                  <a:pt x="14734" y="73345"/>
                  <a:pt x="0" y="73345"/>
                  <a:pt x="0" y="83814"/>
                </a:cubicBezTo>
                <a:cubicBezTo>
                  <a:pt x="0" y="94283"/>
                  <a:pt x="14734" y="94283"/>
                  <a:pt x="14734" y="104752"/>
                </a:cubicBezTo>
                <a:cubicBezTo>
                  <a:pt x="14734" y="115221"/>
                  <a:pt x="0" y="115221"/>
                  <a:pt x="0" y="125690"/>
                </a:cubicBezTo>
                <a:cubicBezTo>
                  <a:pt x="0" y="136159"/>
                  <a:pt x="14734" y="136159"/>
                  <a:pt x="14734" y="146628"/>
                </a:cubicBezTo>
                <a:cubicBezTo>
                  <a:pt x="14734" y="157097"/>
                  <a:pt x="0" y="157097"/>
                  <a:pt x="0" y="167566"/>
                </a:cubicBezTo>
                <a:cubicBezTo>
                  <a:pt x="0" y="178035"/>
                  <a:pt x="14734" y="178035"/>
                  <a:pt x="14734" y="188504"/>
                </a:cubicBezTo>
                <a:cubicBezTo>
                  <a:pt x="14734" y="198972"/>
                  <a:pt x="0" y="198972"/>
                  <a:pt x="0" y="209441"/>
                </a:cubicBezTo>
                <a:lnTo>
                  <a:pt x="89226" y="209441"/>
                </a:lnTo>
                <a:lnTo>
                  <a:pt x="892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666900" y="3270075"/>
            <a:ext cx="1663350" cy="163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92098">
            <a:off x="5447825" y="3439228"/>
            <a:ext cx="1645199" cy="1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 rot="-5400000">
            <a:off x="3447169" y="-1392019"/>
            <a:ext cx="2230650" cy="9163088"/>
          </a:xfrm>
          <a:custGeom>
            <a:avLst/>
            <a:gdLst/>
            <a:ahLst/>
            <a:cxnLst/>
            <a:rect l="l" t="t" r="r" b="b"/>
            <a:pathLst>
              <a:path w="89226" h="209442" extrusionOk="0">
                <a:moveTo>
                  <a:pt x="89226" y="0"/>
                </a:moveTo>
                <a:lnTo>
                  <a:pt x="0" y="62"/>
                </a:lnTo>
                <a:cubicBezTo>
                  <a:pt x="0" y="10531"/>
                  <a:pt x="14734" y="10531"/>
                  <a:pt x="14734" y="21000"/>
                </a:cubicBezTo>
                <a:cubicBezTo>
                  <a:pt x="14734" y="31469"/>
                  <a:pt x="0" y="31469"/>
                  <a:pt x="0" y="41938"/>
                </a:cubicBezTo>
                <a:cubicBezTo>
                  <a:pt x="0" y="52391"/>
                  <a:pt x="14734" y="52391"/>
                  <a:pt x="14734" y="62860"/>
                </a:cubicBezTo>
                <a:cubicBezTo>
                  <a:pt x="14734" y="73345"/>
                  <a:pt x="0" y="73345"/>
                  <a:pt x="0" y="83814"/>
                </a:cubicBezTo>
                <a:cubicBezTo>
                  <a:pt x="0" y="94283"/>
                  <a:pt x="14734" y="94283"/>
                  <a:pt x="14734" y="104752"/>
                </a:cubicBezTo>
                <a:cubicBezTo>
                  <a:pt x="14734" y="115221"/>
                  <a:pt x="0" y="115221"/>
                  <a:pt x="0" y="125690"/>
                </a:cubicBezTo>
                <a:cubicBezTo>
                  <a:pt x="0" y="136159"/>
                  <a:pt x="14734" y="136159"/>
                  <a:pt x="14734" y="146628"/>
                </a:cubicBezTo>
                <a:cubicBezTo>
                  <a:pt x="14734" y="157097"/>
                  <a:pt x="0" y="157097"/>
                  <a:pt x="0" y="167566"/>
                </a:cubicBezTo>
                <a:cubicBezTo>
                  <a:pt x="0" y="178035"/>
                  <a:pt x="14734" y="178035"/>
                  <a:pt x="14734" y="188504"/>
                </a:cubicBezTo>
                <a:cubicBezTo>
                  <a:pt x="14734" y="198972"/>
                  <a:pt x="0" y="198972"/>
                  <a:pt x="0" y="209441"/>
                </a:cubicBezTo>
                <a:lnTo>
                  <a:pt x="89226" y="209441"/>
                </a:lnTo>
                <a:lnTo>
                  <a:pt x="8922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ctrTitle" idx="2"/>
          </p:nvPr>
        </p:nvSpPr>
        <p:spPr>
          <a:xfrm>
            <a:off x="2828250" y="269146"/>
            <a:ext cx="34875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CONTENTS</a:t>
            </a:r>
            <a:endParaRPr sz="4000"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7"/>
          </p:nvPr>
        </p:nvSpPr>
        <p:spPr>
          <a:xfrm>
            <a:off x="2275953" y="3214576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ctrTitle" idx="3"/>
          </p:nvPr>
        </p:nvSpPr>
        <p:spPr>
          <a:xfrm>
            <a:off x="2416409" y="2288149"/>
            <a:ext cx="1228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</a:rPr>
              <a:t>Giới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thiệu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326012" y="2330874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4"/>
          </p:nvPr>
        </p:nvSpPr>
        <p:spPr>
          <a:xfrm>
            <a:off x="3923266" y="2282850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ctrTitle" idx="5"/>
          </p:nvPr>
        </p:nvSpPr>
        <p:spPr>
          <a:xfrm>
            <a:off x="4973760" y="228285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Phân tích thị trường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ctrTitle" idx="8"/>
          </p:nvPr>
        </p:nvSpPr>
        <p:spPr>
          <a:xfrm>
            <a:off x="3316587" y="3186122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s" dirty="0">
                <a:solidFill>
                  <a:schemeClr val="accent1"/>
                </a:solidFill>
              </a:rPr>
              <a:t>ục tiêu &amp; chiến lược</a:t>
            </a:r>
            <a:endParaRPr dirty="0"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13"/>
          </p:nvPr>
        </p:nvSpPr>
        <p:spPr>
          <a:xfrm>
            <a:off x="5359254" y="3157668"/>
            <a:ext cx="110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 idx="14"/>
          </p:nvPr>
        </p:nvSpPr>
        <p:spPr>
          <a:xfrm>
            <a:off x="6443577" y="3107980"/>
            <a:ext cx="239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DEMO GAME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1026151" y="1377512"/>
            <a:ext cx="6667500" cy="2599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 flipH="1">
            <a:off x="1450349" y="2176794"/>
            <a:ext cx="3867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Happykid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game </a:t>
            </a:r>
            <a:r>
              <a:rPr lang="en-US" sz="1800" dirty="0" err="1"/>
              <a:t>tư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,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mắt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app android </a:t>
            </a:r>
            <a:r>
              <a:rPr lang="vi-VN" sz="1800" dirty="0"/>
              <a:t>+ chơi offline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ctrTitle"/>
          </p:nvPr>
        </p:nvSpPr>
        <p:spPr>
          <a:xfrm flipH="1">
            <a:off x="1571178" y="1406145"/>
            <a:ext cx="2571300" cy="8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hAPPYKID</a:t>
            </a:r>
            <a:endParaRPr sz="4000" dirty="0"/>
          </a:p>
        </p:txBody>
      </p:sp>
      <p:sp>
        <p:nvSpPr>
          <p:cNvPr id="145" name="Google Shape;145;p23"/>
          <p:cNvSpPr/>
          <p:nvPr/>
        </p:nvSpPr>
        <p:spPr>
          <a:xfrm rot="10800000">
            <a:off x="0" y="0"/>
            <a:ext cx="1760525" cy="1515300"/>
          </a:xfrm>
          <a:custGeom>
            <a:avLst/>
            <a:gdLst/>
            <a:ahLst/>
            <a:cxnLst/>
            <a:rect l="l" t="t" r="r" b="b"/>
            <a:pathLst>
              <a:path w="70421" h="60612" extrusionOk="0">
                <a:moveTo>
                  <a:pt x="63813" y="0"/>
                </a:moveTo>
                <a:cubicBezTo>
                  <a:pt x="62552" y="0"/>
                  <a:pt x="61280" y="85"/>
                  <a:pt x="59969" y="340"/>
                </a:cubicBezTo>
                <a:cubicBezTo>
                  <a:pt x="41104" y="4048"/>
                  <a:pt x="43862" y="30386"/>
                  <a:pt x="28647" y="38832"/>
                </a:cubicBezTo>
                <a:cubicBezTo>
                  <a:pt x="20618" y="43293"/>
                  <a:pt x="11361" y="42376"/>
                  <a:pt x="5762" y="50872"/>
                </a:cubicBezTo>
                <a:cubicBezTo>
                  <a:pt x="3684" y="54023"/>
                  <a:pt x="2439" y="57845"/>
                  <a:pt x="0" y="60611"/>
                </a:cubicBezTo>
                <a:lnTo>
                  <a:pt x="70421" y="60611"/>
                </a:lnTo>
                <a:lnTo>
                  <a:pt x="70421" y="315"/>
                </a:lnTo>
                <a:lnTo>
                  <a:pt x="70396" y="315"/>
                </a:lnTo>
                <a:cubicBezTo>
                  <a:pt x="68141" y="253"/>
                  <a:pt x="65994" y="0"/>
                  <a:pt x="638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125" y="292894"/>
            <a:ext cx="4625854" cy="547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54" y="359454"/>
            <a:ext cx="2344043" cy="4293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/>
          <p:nvPr/>
        </p:nvSpPr>
        <p:spPr>
          <a:xfrm>
            <a:off x="1876716" y="3202450"/>
            <a:ext cx="4785595" cy="1941062"/>
          </a:xfrm>
          <a:custGeom>
            <a:avLst/>
            <a:gdLst/>
            <a:ahLst/>
            <a:cxnLst/>
            <a:rect l="l" t="t" r="r" b="b"/>
            <a:pathLst>
              <a:path w="170094" h="68991" extrusionOk="0">
                <a:moveTo>
                  <a:pt x="80685" y="0"/>
                </a:moveTo>
                <a:cubicBezTo>
                  <a:pt x="78377" y="0"/>
                  <a:pt x="76073" y="357"/>
                  <a:pt x="73883" y="1091"/>
                </a:cubicBezTo>
                <a:cubicBezTo>
                  <a:pt x="66967" y="3399"/>
                  <a:pt x="61401" y="9407"/>
                  <a:pt x="59658" y="16487"/>
                </a:cubicBezTo>
                <a:cubicBezTo>
                  <a:pt x="58758" y="20145"/>
                  <a:pt x="58815" y="24041"/>
                  <a:pt x="57432" y="27544"/>
                </a:cubicBezTo>
                <a:cubicBezTo>
                  <a:pt x="54641" y="34591"/>
                  <a:pt x="46841" y="38241"/>
                  <a:pt x="39458" y="39993"/>
                </a:cubicBezTo>
                <a:cubicBezTo>
                  <a:pt x="32084" y="41752"/>
                  <a:pt x="24210" y="42407"/>
                  <a:pt x="17744" y="46377"/>
                </a:cubicBezTo>
                <a:cubicBezTo>
                  <a:pt x="9076" y="51695"/>
                  <a:pt x="1555" y="67744"/>
                  <a:pt x="207" y="68922"/>
                </a:cubicBezTo>
                <a:lnTo>
                  <a:pt x="207" y="68922"/>
                </a:lnTo>
                <a:cubicBezTo>
                  <a:pt x="430" y="68937"/>
                  <a:pt x="817" y="68943"/>
                  <a:pt x="1277" y="68943"/>
                </a:cubicBezTo>
                <a:cubicBezTo>
                  <a:pt x="2640" y="68943"/>
                  <a:pt x="4649" y="68892"/>
                  <a:pt x="4988" y="68892"/>
                </a:cubicBezTo>
                <a:cubicBezTo>
                  <a:pt x="5005" y="68892"/>
                  <a:pt x="5017" y="68892"/>
                  <a:pt x="5025" y="68893"/>
                </a:cubicBezTo>
                <a:lnTo>
                  <a:pt x="146063" y="68893"/>
                </a:lnTo>
                <a:cubicBezTo>
                  <a:pt x="147771" y="68893"/>
                  <a:pt x="149490" y="68860"/>
                  <a:pt x="151207" y="68860"/>
                </a:cubicBezTo>
                <a:cubicBezTo>
                  <a:pt x="152066" y="68860"/>
                  <a:pt x="152924" y="68868"/>
                  <a:pt x="153781" y="68893"/>
                </a:cubicBezTo>
                <a:cubicBezTo>
                  <a:pt x="155514" y="68937"/>
                  <a:pt x="158481" y="68950"/>
                  <a:pt x="161339" y="68950"/>
                </a:cubicBezTo>
                <a:cubicBezTo>
                  <a:pt x="165295" y="68950"/>
                  <a:pt x="169041" y="68925"/>
                  <a:pt x="169013" y="68925"/>
                </a:cubicBezTo>
                <a:cubicBezTo>
                  <a:pt x="168268" y="68925"/>
                  <a:pt x="170093" y="51713"/>
                  <a:pt x="153576" y="47834"/>
                </a:cubicBezTo>
                <a:cubicBezTo>
                  <a:pt x="146088" y="46074"/>
                  <a:pt x="151457" y="31751"/>
                  <a:pt x="145932" y="26398"/>
                </a:cubicBezTo>
                <a:cubicBezTo>
                  <a:pt x="142853" y="23415"/>
                  <a:pt x="138572" y="22792"/>
                  <a:pt x="134144" y="22792"/>
                </a:cubicBezTo>
                <a:cubicBezTo>
                  <a:pt x="131793" y="22792"/>
                  <a:pt x="129400" y="22968"/>
                  <a:pt x="127124" y="23059"/>
                </a:cubicBezTo>
                <a:cubicBezTo>
                  <a:pt x="126454" y="23085"/>
                  <a:pt x="125781" y="23099"/>
                  <a:pt x="125106" y="23099"/>
                </a:cubicBezTo>
                <a:cubicBezTo>
                  <a:pt x="118959" y="23099"/>
                  <a:pt x="112676" y="21952"/>
                  <a:pt x="107743" y="18361"/>
                </a:cubicBezTo>
                <a:cubicBezTo>
                  <a:pt x="102627" y="14637"/>
                  <a:pt x="99501" y="8703"/>
                  <a:pt x="94549" y="4758"/>
                </a:cubicBezTo>
                <a:cubicBezTo>
                  <a:pt x="90647" y="1656"/>
                  <a:pt x="85658" y="0"/>
                  <a:pt x="80685" y="0"/>
                </a:cubicBezTo>
                <a:close/>
                <a:moveTo>
                  <a:pt x="0" y="68884"/>
                </a:moveTo>
                <a:lnTo>
                  <a:pt x="0" y="68884"/>
                </a:lnTo>
                <a:cubicBezTo>
                  <a:pt x="12" y="68956"/>
                  <a:pt x="39" y="68990"/>
                  <a:pt x="79" y="68990"/>
                </a:cubicBezTo>
                <a:cubicBezTo>
                  <a:pt x="113" y="68990"/>
                  <a:pt x="155" y="68967"/>
                  <a:pt x="207" y="68922"/>
                </a:cubicBezTo>
                <a:lnTo>
                  <a:pt x="207" y="68922"/>
                </a:lnTo>
                <a:cubicBezTo>
                  <a:pt x="78" y="68913"/>
                  <a:pt x="3" y="68901"/>
                  <a:pt x="0" y="68884"/>
                </a:cubicBez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 rotWithShape="1">
          <a:blip r:embed="rId3">
            <a:alphaModFix/>
          </a:blip>
          <a:srcRect r="12541"/>
          <a:stretch/>
        </p:blipFill>
        <p:spPr>
          <a:xfrm>
            <a:off x="3101641" y="781050"/>
            <a:ext cx="2792798" cy="387802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2"/>
          <p:cNvSpPr txBox="1">
            <a:spLocks noGrp="1"/>
          </p:cNvSpPr>
          <p:nvPr>
            <p:ph type="ctrTitle"/>
          </p:nvPr>
        </p:nvSpPr>
        <p:spPr>
          <a:xfrm>
            <a:off x="396591" y="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Game happykid</a:t>
            </a:r>
            <a:endParaRPr dirty="0"/>
          </a:p>
        </p:txBody>
      </p:sp>
      <p:cxnSp>
        <p:nvCxnSpPr>
          <p:cNvPr id="394" name="Google Shape;394;p32"/>
          <p:cNvCxnSpPr/>
          <p:nvPr/>
        </p:nvCxnSpPr>
        <p:spPr>
          <a:xfrm>
            <a:off x="2471166" y="1819275"/>
            <a:ext cx="1381200" cy="504900"/>
          </a:xfrm>
          <a:prstGeom prst="curvedConnector3">
            <a:avLst>
              <a:gd name="adj1" fmla="val 3930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2"/>
          <p:cNvCxnSpPr/>
          <p:nvPr/>
        </p:nvCxnSpPr>
        <p:spPr>
          <a:xfrm rot="10800000">
            <a:off x="5151489" y="2727551"/>
            <a:ext cx="1456480" cy="33711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3" y="342502"/>
            <a:ext cx="1351646" cy="2894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11" y="1541788"/>
            <a:ext cx="1222835" cy="26277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1289825" y="3042107"/>
            <a:ext cx="994500" cy="994500"/>
          </a:xfrm>
          <a:prstGeom prst="donut">
            <a:avLst>
              <a:gd name="adj" fmla="val 1236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p28"/>
          <p:cNvCxnSpPr/>
          <p:nvPr/>
        </p:nvCxnSpPr>
        <p:spPr>
          <a:xfrm>
            <a:off x="6491024" y="2127775"/>
            <a:ext cx="414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3983114" y="1561850"/>
            <a:ext cx="1501723" cy="188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 rotWithShape="1">
          <a:blip r:embed="rId4">
            <a:alphaModFix/>
          </a:blip>
          <a:srcRect l="27166" r="7182"/>
          <a:stretch/>
        </p:blipFill>
        <p:spPr>
          <a:xfrm flipH="1">
            <a:off x="5053886" y="2435511"/>
            <a:ext cx="877802" cy="13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>
            <a:spLocks noGrp="1"/>
          </p:cNvSpPr>
          <p:nvPr>
            <p:ph type="ctrTitle"/>
          </p:nvPr>
        </p:nvSpPr>
        <p:spPr>
          <a:xfrm>
            <a:off x="619950" y="280596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Đ</a:t>
            </a:r>
            <a:r>
              <a:rPr lang="es" sz="3600" dirty="0"/>
              <a:t>ối tượng tiếp cận</a:t>
            </a:r>
            <a:endParaRPr sz="3600" dirty="0"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974" y="2671875"/>
            <a:ext cx="1918327" cy="2016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>
            <a:spLocks noGrp="1"/>
          </p:cNvSpPr>
          <p:nvPr>
            <p:ph type="ctrTitle"/>
          </p:nvPr>
        </p:nvSpPr>
        <p:spPr>
          <a:xfrm>
            <a:off x="1638604" y="1177075"/>
            <a:ext cx="16383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Đ</a:t>
            </a:r>
            <a:r>
              <a:rPr lang="es" sz="2400" dirty="0"/>
              <a:t>ộ tuổi</a:t>
            </a:r>
            <a:endParaRPr sz="2400"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1638604" y="2577250"/>
            <a:ext cx="16383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</a:t>
            </a:r>
            <a:r>
              <a:rPr lang="es" sz="2400" dirty="0"/>
              <a:t>iới tính</a:t>
            </a:r>
            <a:endParaRPr sz="2400" dirty="0"/>
          </a:p>
        </p:txBody>
      </p:sp>
      <p:sp>
        <p:nvSpPr>
          <p:cNvPr id="234" name="Google Shape;234;p28"/>
          <p:cNvSpPr txBox="1"/>
          <p:nvPr/>
        </p:nvSpPr>
        <p:spPr>
          <a:xfrm>
            <a:off x="6466650" y="1154700"/>
            <a:ext cx="877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AGE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ctrTitle"/>
          </p:nvPr>
        </p:nvSpPr>
        <p:spPr>
          <a:xfrm>
            <a:off x="6438850" y="1177075"/>
            <a:ext cx="1638300" cy="4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Sở thích</a:t>
            </a:r>
            <a:endParaRPr sz="2400" dirty="0"/>
          </a:p>
        </p:txBody>
      </p:sp>
      <p:sp>
        <p:nvSpPr>
          <p:cNvPr id="236" name="Google Shape;236;p28"/>
          <p:cNvSpPr/>
          <p:nvPr/>
        </p:nvSpPr>
        <p:spPr>
          <a:xfrm>
            <a:off x="6905625" y="1599175"/>
            <a:ext cx="723900" cy="723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6905625" y="2625088"/>
            <a:ext cx="723900" cy="723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/>
          <p:nvPr/>
        </p:nvSpPr>
        <p:spPr>
          <a:xfrm>
            <a:off x="6905625" y="3651000"/>
            <a:ext cx="723900" cy="723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2019150" y="1595238"/>
            <a:ext cx="1515300" cy="195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2019150" y="1866776"/>
            <a:ext cx="1515300" cy="195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ctrTitle"/>
          </p:nvPr>
        </p:nvSpPr>
        <p:spPr>
          <a:xfrm>
            <a:off x="1024800" y="1585249"/>
            <a:ext cx="994500" cy="1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3-6</a:t>
            </a:r>
            <a:endParaRPr sz="1100" b="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2" name="Google Shape;242;p28"/>
          <p:cNvSpPr txBox="1">
            <a:spLocks noGrp="1"/>
          </p:cNvSpPr>
          <p:nvPr>
            <p:ph type="ctrTitle"/>
          </p:nvPr>
        </p:nvSpPr>
        <p:spPr>
          <a:xfrm>
            <a:off x="1024800" y="1850680"/>
            <a:ext cx="994500" cy="1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6-12</a:t>
            </a:r>
            <a:endParaRPr sz="1100" b="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2031997" y="1585249"/>
            <a:ext cx="1200122" cy="215455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2019150" y="1870153"/>
            <a:ext cx="887586" cy="191622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1325054" y="3082944"/>
            <a:ext cx="918000" cy="918000"/>
          </a:xfrm>
          <a:prstGeom prst="blockArc">
            <a:avLst>
              <a:gd name="adj1" fmla="val 10257878"/>
              <a:gd name="adj2" fmla="val 5038417"/>
              <a:gd name="adj3" fmla="val 51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ctrTitle"/>
          </p:nvPr>
        </p:nvSpPr>
        <p:spPr>
          <a:xfrm>
            <a:off x="6405282" y="1794475"/>
            <a:ext cx="4485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1st</a:t>
            </a:r>
            <a:endParaRPr sz="1200" b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ctrTitle"/>
          </p:nvPr>
        </p:nvSpPr>
        <p:spPr>
          <a:xfrm>
            <a:off x="6405282" y="2820400"/>
            <a:ext cx="5532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2nd</a:t>
            </a:r>
            <a:endParaRPr sz="1200" b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6405282" y="3846325"/>
            <a:ext cx="4485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3rd</a:t>
            </a:r>
            <a:endParaRPr sz="1200" b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2019150" y="2141691"/>
            <a:ext cx="1515300" cy="19500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ctrTitle"/>
          </p:nvPr>
        </p:nvSpPr>
        <p:spPr>
          <a:xfrm>
            <a:off x="1024800" y="2116110"/>
            <a:ext cx="994500" cy="1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12+</a:t>
            </a:r>
            <a:endParaRPr sz="1100" b="0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2019150" y="2141691"/>
            <a:ext cx="543176" cy="1950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2631175" y="3042107"/>
            <a:ext cx="994500" cy="994500"/>
          </a:xfrm>
          <a:prstGeom prst="donut">
            <a:avLst>
              <a:gd name="adj" fmla="val 12360"/>
            </a:avLst>
          </a:prstGeom>
          <a:solidFill>
            <a:srgbClr val="E6555C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2666404" y="3082944"/>
            <a:ext cx="918000" cy="918000"/>
          </a:xfrm>
          <a:prstGeom prst="blockArc">
            <a:avLst>
              <a:gd name="adj1" fmla="val 16442337"/>
              <a:gd name="adj2" fmla="val 5038417"/>
              <a:gd name="adj3" fmla="val 51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8"/>
          <p:cNvGrpSpPr/>
          <p:nvPr/>
        </p:nvGrpSpPr>
        <p:grpSpPr>
          <a:xfrm>
            <a:off x="1570230" y="3289376"/>
            <a:ext cx="427649" cy="488731"/>
            <a:chOff x="2696825" y="534575"/>
            <a:chExt cx="735550" cy="839600"/>
          </a:xfrm>
        </p:grpSpPr>
        <p:sp>
          <p:nvSpPr>
            <p:cNvPr id="256" name="Google Shape;256;p28"/>
            <p:cNvSpPr/>
            <p:nvPr/>
          </p:nvSpPr>
          <p:spPr>
            <a:xfrm>
              <a:off x="2696825" y="534575"/>
              <a:ext cx="735550" cy="662200"/>
            </a:xfrm>
            <a:custGeom>
              <a:avLst/>
              <a:gdLst/>
              <a:ahLst/>
              <a:cxnLst/>
              <a:rect l="l" t="t" r="r" b="b"/>
              <a:pathLst>
                <a:path w="29422" h="26488" extrusionOk="0">
                  <a:moveTo>
                    <a:pt x="14708" y="0"/>
                  </a:moveTo>
                  <a:cubicBezTo>
                    <a:pt x="6599" y="0"/>
                    <a:pt x="0" y="6354"/>
                    <a:pt x="0" y="14163"/>
                  </a:cubicBezTo>
                  <a:lnTo>
                    <a:pt x="0" y="23858"/>
                  </a:lnTo>
                  <a:cubicBezTo>
                    <a:pt x="0" y="25313"/>
                    <a:pt x="1180" y="26487"/>
                    <a:pt x="2629" y="26487"/>
                  </a:cubicBezTo>
                  <a:lnTo>
                    <a:pt x="26792" y="26487"/>
                  </a:lnTo>
                  <a:cubicBezTo>
                    <a:pt x="28241" y="26487"/>
                    <a:pt x="29421" y="25313"/>
                    <a:pt x="29421" y="23858"/>
                  </a:cubicBezTo>
                  <a:lnTo>
                    <a:pt x="29421" y="14163"/>
                  </a:lnTo>
                  <a:cubicBezTo>
                    <a:pt x="29421" y="6354"/>
                    <a:pt x="22822" y="0"/>
                    <a:pt x="14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696825" y="534575"/>
              <a:ext cx="414125" cy="662200"/>
            </a:xfrm>
            <a:custGeom>
              <a:avLst/>
              <a:gdLst/>
              <a:ahLst/>
              <a:cxnLst/>
              <a:rect l="l" t="t" r="r" b="b"/>
              <a:pathLst>
                <a:path w="16565" h="26488" extrusionOk="0">
                  <a:moveTo>
                    <a:pt x="14857" y="0"/>
                  </a:moveTo>
                  <a:cubicBezTo>
                    <a:pt x="6665" y="0"/>
                    <a:pt x="0" y="6354"/>
                    <a:pt x="0" y="14163"/>
                  </a:cubicBezTo>
                  <a:lnTo>
                    <a:pt x="0" y="23858"/>
                  </a:lnTo>
                  <a:cubicBezTo>
                    <a:pt x="0" y="25313"/>
                    <a:pt x="1180" y="26487"/>
                    <a:pt x="2629" y="26487"/>
                  </a:cubicBezTo>
                  <a:lnTo>
                    <a:pt x="6044" y="26487"/>
                  </a:lnTo>
                  <a:cubicBezTo>
                    <a:pt x="4599" y="26481"/>
                    <a:pt x="3419" y="25312"/>
                    <a:pt x="3413" y="23858"/>
                  </a:cubicBezTo>
                  <a:lnTo>
                    <a:pt x="3413" y="14163"/>
                  </a:lnTo>
                  <a:cubicBezTo>
                    <a:pt x="3413" y="6905"/>
                    <a:pt x="9174" y="905"/>
                    <a:pt x="16564" y="96"/>
                  </a:cubicBezTo>
                  <a:cubicBezTo>
                    <a:pt x="15995" y="36"/>
                    <a:pt x="15426" y="0"/>
                    <a:pt x="14857" y="0"/>
                  </a:cubicBezTo>
                  <a:close/>
                  <a:moveTo>
                    <a:pt x="6044" y="26487"/>
                  </a:moveTo>
                  <a:cubicBezTo>
                    <a:pt x="6048" y="26487"/>
                    <a:pt x="6052" y="26487"/>
                    <a:pt x="6055" y="26487"/>
                  </a:cubicBezTo>
                  <a:cubicBezTo>
                    <a:pt x="6059" y="26487"/>
                    <a:pt x="6063" y="26487"/>
                    <a:pt x="6066" y="26487"/>
                  </a:cubicBezTo>
                  <a:close/>
                </a:path>
              </a:pathLst>
            </a:custGeom>
            <a:solidFill>
              <a:srgbClr val="894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51300" y="1073675"/>
              <a:ext cx="313225" cy="300500"/>
            </a:xfrm>
            <a:custGeom>
              <a:avLst/>
              <a:gdLst/>
              <a:ahLst/>
              <a:cxnLst/>
              <a:rect l="l" t="t" r="r" b="b"/>
              <a:pathLst>
                <a:path w="12529" h="12020" extrusionOk="0">
                  <a:moveTo>
                    <a:pt x="5905" y="1"/>
                  </a:moveTo>
                  <a:cubicBezTo>
                    <a:pt x="5905" y="1"/>
                    <a:pt x="1" y="4031"/>
                    <a:pt x="857" y="12019"/>
                  </a:cubicBezTo>
                  <a:lnTo>
                    <a:pt x="3881" y="12019"/>
                  </a:lnTo>
                  <a:lnTo>
                    <a:pt x="4384" y="11492"/>
                  </a:lnTo>
                  <a:lnTo>
                    <a:pt x="4893" y="12019"/>
                  </a:lnTo>
                  <a:lnTo>
                    <a:pt x="8001" y="12019"/>
                  </a:lnTo>
                  <a:lnTo>
                    <a:pt x="12529" y="6007"/>
                  </a:lnTo>
                  <a:lnTo>
                    <a:pt x="8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64650" y="1073675"/>
              <a:ext cx="313225" cy="300500"/>
            </a:xfrm>
            <a:custGeom>
              <a:avLst/>
              <a:gdLst/>
              <a:ahLst/>
              <a:cxnLst/>
              <a:rect l="l" t="t" r="r" b="b"/>
              <a:pathLst>
                <a:path w="12529" h="12020" extrusionOk="0">
                  <a:moveTo>
                    <a:pt x="4528" y="1"/>
                  </a:moveTo>
                  <a:lnTo>
                    <a:pt x="1" y="6013"/>
                  </a:lnTo>
                  <a:lnTo>
                    <a:pt x="4528" y="12019"/>
                  </a:lnTo>
                  <a:lnTo>
                    <a:pt x="7636" y="12019"/>
                  </a:lnTo>
                  <a:lnTo>
                    <a:pt x="8145" y="11450"/>
                  </a:lnTo>
                  <a:lnTo>
                    <a:pt x="8654" y="12019"/>
                  </a:lnTo>
                  <a:lnTo>
                    <a:pt x="11672" y="12019"/>
                  </a:lnTo>
                  <a:cubicBezTo>
                    <a:pt x="12528" y="4031"/>
                    <a:pt x="6624" y="1"/>
                    <a:pt x="6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951325" y="1073675"/>
              <a:ext cx="226525" cy="300350"/>
            </a:xfrm>
            <a:custGeom>
              <a:avLst/>
              <a:gdLst/>
              <a:ahLst/>
              <a:cxnLst/>
              <a:rect l="l" t="t" r="r" b="b"/>
              <a:pathLst>
                <a:path w="9061" h="12014" extrusionOk="0">
                  <a:moveTo>
                    <a:pt x="0" y="1"/>
                  </a:moveTo>
                  <a:lnTo>
                    <a:pt x="0" y="12013"/>
                  </a:lnTo>
                  <a:lnTo>
                    <a:pt x="9061" y="12013"/>
                  </a:lnTo>
                  <a:lnTo>
                    <a:pt x="9061" y="1"/>
                  </a:lnTo>
                  <a:close/>
                </a:path>
              </a:pathLst>
            </a:custGeom>
            <a:solidFill>
              <a:srgbClr val="E0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847725" y="1245150"/>
              <a:ext cx="24875" cy="129025"/>
            </a:xfrm>
            <a:custGeom>
              <a:avLst/>
              <a:gdLst/>
              <a:ahLst/>
              <a:cxnLst/>
              <a:rect l="l" t="t" r="r" b="b"/>
              <a:pathLst>
                <a:path w="995" h="5161" extrusionOk="0">
                  <a:moveTo>
                    <a:pt x="497" y="1"/>
                  </a:moveTo>
                  <a:cubicBezTo>
                    <a:pt x="477" y="1"/>
                    <a:pt x="458" y="2"/>
                    <a:pt x="438" y="4"/>
                  </a:cubicBezTo>
                  <a:cubicBezTo>
                    <a:pt x="186" y="40"/>
                    <a:pt x="0" y="262"/>
                    <a:pt x="6" y="519"/>
                  </a:cubicBezTo>
                  <a:lnTo>
                    <a:pt x="6" y="5160"/>
                  </a:lnTo>
                  <a:lnTo>
                    <a:pt x="994" y="5160"/>
                  </a:lnTo>
                  <a:lnTo>
                    <a:pt x="994" y="507"/>
                  </a:lnTo>
                  <a:cubicBezTo>
                    <a:pt x="994" y="228"/>
                    <a:pt x="770" y="1"/>
                    <a:pt x="497" y="1"/>
                  </a:cubicBez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256575" y="1245150"/>
              <a:ext cx="24875" cy="129025"/>
            </a:xfrm>
            <a:custGeom>
              <a:avLst/>
              <a:gdLst/>
              <a:ahLst/>
              <a:cxnLst/>
              <a:rect l="l" t="t" r="r" b="b"/>
              <a:pathLst>
                <a:path w="995" h="5161" extrusionOk="0">
                  <a:moveTo>
                    <a:pt x="496" y="1"/>
                  </a:moveTo>
                  <a:cubicBezTo>
                    <a:pt x="477" y="1"/>
                    <a:pt x="458" y="2"/>
                    <a:pt x="438" y="4"/>
                  </a:cubicBezTo>
                  <a:cubicBezTo>
                    <a:pt x="180" y="40"/>
                    <a:pt x="1" y="262"/>
                    <a:pt x="1" y="519"/>
                  </a:cubicBezTo>
                  <a:lnTo>
                    <a:pt x="1" y="5160"/>
                  </a:lnTo>
                  <a:lnTo>
                    <a:pt x="989" y="5160"/>
                  </a:lnTo>
                  <a:lnTo>
                    <a:pt x="989" y="507"/>
                  </a:lnTo>
                  <a:cubicBezTo>
                    <a:pt x="994" y="228"/>
                    <a:pt x="765" y="1"/>
                    <a:pt x="496" y="1"/>
                  </a:cubicBez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742775" y="731150"/>
              <a:ext cx="643775" cy="465025"/>
            </a:xfrm>
            <a:custGeom>
              <a:avLst/>
              <a:gdLst/>
              <a:ahLst/>
              <a:cxnLst/>
              <a:rect l="l" t="t" r="r" b="b"/>
              <a:pathLst>
                <a:path w="25751" h="18601" extrusionOk="0">
                  <a:moveTo>
                    <a:pt x="9540" y="0"/>
                  </a:moveTo>
                  <a:cubicBezTo>
                    <a:pt x="6815" y="5066"/>
                    <a:pt x="12" y="6294"/>
                    <a:pt x="0" y="6300"/>
                  </a:cubicBezTo>
                  <a:cubicBezTo>
                    <a:pt x="12" y="13091"/>
                    <a:pt x="5767" y="18600"/>
                    <a:pt x="12876" y="18600"/>
                  </a:cubicBezTo>
                  <a:cubicBezTo>
                    <a:pt x="19978" y="18600"/>
                    <a:pt x="25733" y="13091"/>
                    <a:pt x="25751" y="6300"/>
                  </a:cubicBezTo>
                  <a:cubicBezTo>
                    <a:pt x="14163" y="5492"/>
                    <a:pt x="9540" y="0"/>
                    <a:pt x="9540" y="0"/>
                  </a:cubicBezTo>
                  <a:close/>
                </a:path>
              </a:pathLst>
            </a:custGeom>
            <a:solidFill>
              <a:srgbClr val="F6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019000" y="976400"/>
              <a:ext cx="91200" cy="41100"/>
            </a:xfrm>
            <a:custGeom>
              <a:avLst/>
              <a:gdLst/>
              <a:ahLst/>
              <a:cxnLst/>
              <a:rect l="l" t="t" r="r" b="b"/>
              <a:pathLst>
                <a:path w="3648" h="1644" extrusionOk="0">
                  <a:moveTo>
                    <a:pt x="580" y="1"/>
                  </a:moveTo>
                  <a:cubicBezTo>
                    <a:pt x="475" y="1"/>
                    <a:pt x="368" y="33"/>
                    <a:pt x="276" y="101"/>
                  </a:cubicBezTo>
                  <a:cubicBezTo>
                    <a:pt x="48" y="263"/>
                    <a:pt x="0" y="586"/>
                    <a:pt x="168" y="808"/>
                  </a:cubicBezTo>
                  <a:cubicBezTo>
                    <a:pt x="581" y="1365"/>
                    <a:pt x="1204" y="1643"/>
                    <a:pt x="1826" y="1643"/>
                  </a:cubicBezTo>
                  <a:cubicBezTo>
                    <a:pt x="2448" y="1643"/>
                    <a:pt x="3069" y="1365"/>
                    <a:pt x="3479" y="808"/>
                  </a:cubicBezTo>
                  <a:cubicBezTo>
                    <a:pt x="3647" y="586"/>
                    <a:pt x="3599" y="269"/>
                    <a:pt x="3372" y="101"/>
                  </a:cubicBezTo>
                  <a:cubicBezTo>
                    <a:pt x="3282" y="33"/>
                    <a:pt x="3177" y="1"/>
                    <a:pt x="3072" y="1"/>
                  </a:cubicBezTo>
                  <a:cubicBezTo>
                    <a:pt x="2918" y="1"/>
                    <a:pt x="2765" y="71"/>
                    <a:pt x="2665" y="203"/>
                  </a:cubicBezTo>
                  <a:cubicBezTo>
                    <a:pt x="2455" y="487"/>
                    <a:pt x="2139" y="629"/>
                    <a:pt x="1824" y="629"/>
                  </a:cubicBezTo>
                  <a:cubicBezTo>
                    <a:pt x="1509" y="629"/>
                    <a:pt x="1195" y="487"/>
                    <a:pt x="988" y="203"/>
                  </a:cubicBezTo>
                  <a:cubicBezTo>
                    <a:pt x="888" y="71"/>
                    <a:pt x="736" y="1"/>
                    <a:pt x="580" y="1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42175" y="993125"/>
              <a:ext cx="73550" cy="24750"/>
            </a:xfrm>
            <a:custGeom>
              <a:avLst/>
              <a:gdLst/>
              <a:ahLst/>
              <a:cxnLst/>
              <a:rect l="l" t="t" r="r" b="b"/>
              <a:pathLst>
                <a:path w="2942" h="990" extrusionOk="0">
                  <a:moveTo>
                    <a:pt x="522" y="1"/>
                  </a:moveTo>
                  <a:cubicBezTo>
                    <a:pt x="246" y="1"/>
                    <a:pt x="19" y="210"/>
                    <a:pt x="7" y="480"/>
                  </a:cubicBezTo>
                  <a:cubicBezTo>
                    <a:pt x="1" y="761"/>
                    <a:pt x="222" y="989"/>
                    <a:pt x="498" y="989"/>
                  </a:cubicBezTo>
                  <a:lnTo>
                    <a:pt x="2414" y="989"/>
                  </a:lnTo>
                  <a:cubicBezTo>
                    <a:pt x="2418" y="989"/>
                    <a:pt x="2422" y="989"/>
                    <a:pt x="2425" y="989"/>
                  </a:cubicBezTo>
                  <a:cubicBezTo>
                    <a:pt x="2696" y="989"/>
                    <a:pt x="2917" y="776"/>
                    <a:pt x="2929" y="510"/>
                  </a:cubicBezTo>
                  <a:cubicBezTo>
                    <a:pt x="2941" y="234"/>
                    <a:pt x="2720" y="1"/>
                    <a:pt x="2438" y="1"/>
                  </a:cubicBezTo>
                  <a:close/>
                </a:path>
              </a:pathLst>
            </a:custGeom>
            <a:solidFill>
              <a:srgbClr val="DA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65825" y="904350"/>
              <a:ext cx="24900" cy="60825"/>
            </a:xfrm>
            <a:custGeom>
              <a:avLst/>
              <a:gdLst/>
              <a:ahLst/>
              <a:cxnLst/>
              <a:rect l="l" t="t" r="r" b="b"/>
              <a:pathLst>
                <a:path w="996" h="2433" extrusionOk="0">
                  <a:moveTo>
                    <a:pt x="499" y="1"/>
                  </a:moveTo>
                  <a:cubicBezTo>
                    <a:pt x="228" y="1"/>
                    <a:pt x="1" y="220"/>
                    <a:pt x="1" y="492"/>
                  </a:cubicBezTo>
                  <a:lnTo>
                    <a:pt x="1" y="1941"/>
                  </a:lnTo>
                  <a:cubicBezTo>
                    <a:pt x="7" y="2213"/>
                    <a:pt x="229" y="2432"/>
                    <a:pt x="499" y="2432"/>
                  </a:cubicBezTo>
                  <a:cubicBezTo>
                    <a:pt x="503" y="2432"/>
                    <a:pt x="506" y="2432"/>
                    <a:pt x="510" y="2432"/>
                  </a:cubicBezTo>
                  <a:cubicBezTo>
                    <a:pt x="779" y="2414"/>
                    <a:pt x="995" y="2187"/>
                    <a:pt x="989" y="1917"/>
                  </a:cubicBezTo>
                  <a:lnTo>
                    <a:pt x="989" y="516"/>
                  </a:lnTo>
                  <a:cubicBezTo>
                    <a:pt x="995" y="246"/>
                    <a:pt x="779" y="19"/>
                    <a:pt x="510" y="1"/>
                  </a:cubicBezTo>
                  <a:cubicBezTo>
                    <a:pt x="506" y="1"/>
                    <a:pt x="503" y="1"/>
                    <a:pt x="499" y="1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238625" y="904350"/>
              <a:ext cx="24725" cy="60825"/>
            </a:xfrm>
            <a:custGeom>
              <a:avLst/>
              <a:gdLst/>
              <a:ahLst/>
              <a:cxnLst/>
              <a:rect l="l" t="t" r="r" b="b"/>
              <a:pathLst>
                <a:path w="989" h="2433" extrusionOk="0">
                  <a:moveTo>
                    <a:pt x="492" y="1"/>
                  </a:moveTo>
                  <a:cubicBezTo>
                    <a:pt x="222" y="1"/>
                    <a:pt x="0" y="220"/>
                    <a:pt x="0" y="492"/>
                  </a:cubicBezTo>
                  <a:lnTo>
                    <a:pt x="0" y="1941"/>
                  </a:lnTo>
                  <a:cubicBezTo>
                    <a:pt x="0" y="2213"/>
                    <a:pt x="222" y="2432"/>
                    <a:pt x="492" y="2432"/>
                  </a:cubicBezTo>
                  <a:cubicBezTo>
                    <a:pt x="496" y="2432"/>
                    <a:pt x="500" y="2432"/>
                    <a:pt x="503" y="2432"/>
                  </a:cubicBezTo>
                  <a:cubicBezTo>
                    <a:pt x="779" y="2414"/>
                    <a:pt x="988" y="2187"/>
                    <a:pt x="982" y="1917"/>
                  </a:cubicBezTo>
                  <a:lnTo>
                    <a:pt x="982" y="516"/>
                  </a:lnTo>
                  <a:cubicBezTo>
                    <a:pt x="988" y="246"/>
                    <a:pt x="779" y="19"/>
                    <a:pt x="503" y="1"/>
                  </a:cubicBezTo>
                  <a:cubicBezTo>
                    <a:pt x="500" y="1"/>
                    <a:pt x="496" y="1"/>
                    <a:pt x="492" y="1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3213475" y="993125"/>
              <a:ext cx="73525" cy="24750"/>
            </a:xfrm>
            <a:custGeom>
              <a:avLst/>
              <a:gdLst/>
              <a:ahLst/>
              <a:cxnLst/>
              <a:rect l="l" t="t" r="r" b="b"/>
              <a:pathLst>
                <a:path w="2941" h="990" extrusionOk="0">
                  <a:moveTo>
                    <a:pt x="527" y="1"/>
                  </a:moveTo>
                  <a:cubicBezTo>
                    <a:pt x="252" y="1"/>
                    <a:pt x="24" y="210"/>
                    <a:pt x="6" y="480"/>
                  </a:cubicBezTo>
                  <a:cubicBezTo>
                    <a:pt x="0" y="761"/>
                    <a:pt x="228" y="989"/>
                    <a:pt x="503" y="989"/>
                  </a:cubicBezTo>
                  <a:lnTo>
                    <a:pt x="2419" y="989"/>
                  </a:lnTo>
                  <a:cubicBezTo>
                    <a:pt x="2423" y="989"/>
                    <a:pt x="2427" y="989"/>
                    <a:pt x="2431" y="989"/>
                  </a:cubicBezTo>
                  <a:cubicBezTo>
                    <a:pt x="2701" y="989"/>
                    <a:pt x="2923" y="776"/>
                    <a:pt x="2934" y="510"/>
                  </a:cubicBezTo>
                  <a:cubicBezTo>
                    <a:pt x="2940" y="234"/>
                    <a:pt x="2719" y="1"/>
                    <a:pt x="2443" y="1"/>
                  </a:cubicBezTo>
                  <a:close/>
                </a:path>
              </a:pathLst>
            </a:custGeom>
            <a:solidFill>
              <a:srgbClr val="DA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742775" y="871425"/>
              <a:ext cx="253475" cy="317700"/>
            </a:xfrm>
            <a:custGeom>
              <a:avLst/>
              <a:gdLst/>
              <a:ahLst/>
              <a:cxnLst/>
              <a:rect l="l" t="t" r="r" b="b"/>
              <a:pathLst>
                <a:path w="10139" h="12708" extrusionOk="0">
                  <a:moveTo>
                    <a:pt x="2396" y="0"/>
                  </a:moveTo>
                  <a:cubicBezTo>
                    <a:pt x="1617" y="288"/>
                    <a:pt x="815" y="521"/>
                    <a:pt x="0" y="689"/>
                  </a:cubicBezTo>
                  <a:cubicBezTo>
                    <a:pt x="12" y="6588"/>
                    <a:pt x="4354" y="11510"/>
                    <a:pt x="10139" y="12708"/>
                  </a:cubicBezTo>
                  <a:cubicBezTo>
                    <a:pt x="5558" y="10151"/>
                    <a:pt x="2468" y="5426"/>
                    <a:pt x="2396" y="0"/>
                  </a:cubicBezTo>
                  <a:close/>
                </a:path>
              </a:pathLst>
            </a:custGeom>
            <a:solidFill>
              <a:srgbClr val="DE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28"/>
          <p:cNvGrpSpPr/>
          <p:nvPr/>
        </p:nvGrpSpPr>
        <p:grpSpPr>
          <a:xfrm>
            <a:off x="2906736" y="3307541"/>
            <a:ext cx="437332" cy="468832"/>
            <a:chOff x="6501275" y="3153900"/>
            <a:chExt cx="783750" cy="840200"/>
          </a:xfrm>
        </p:grpSpPr>
        <p:sp>
          <p:nvSpPr>
            <p:cNvPr id="271" name="Google Shape;271;p28"/>
            <p:cNvSpPr/>
            <p:nvPr/>
          </p:nvSpPr>
          <p:spPr>
            <a:xfrm>
              <a:off x="6580000" y="3693750"/>
              <a:ext cx="626575" cy="300350"/>
            </a:xfrm>
            <a:custGeom>
              <a:avLst/>
              <a:gdLst/>
              <a:ahLst/>
              <a:cxnLst/>
              <a:rect l="l" t="t" r="r" b="b"/>
              <a:pathLst>
                <a:path w="25063" h="12014" extrusionOk="0">
                  <a:moveTo>
                    <a:pt x="5906" y="1"/>
                  </a:moveTo>
                  <a:cubicBezTo>
                    <a:pt x="5906" y="1"/>
                    <a:pt x="1" y="4031"/>
                    <a:pt x="857" y="12013"/>
                  </a:cubicBezTo>
                  <a:lnTo>
                    <a:pt x="3881" y="12013"/>
                  </a:lnTo>
                  <a:lnTo>
                    <a:pt x="4385" y="11481"/>
                  </a:lnTo>
                  <a:lnTo>
                    <a:pt x="4894" y="12013"/>
                  </a:lnTo>
                  <a:lnTo>
                    <a:pt x="10774" y="12013"/>
                  </a:lnTo>
                  <a:lnTo>
                    <a:pt x="12529" y="10564"/>
                  </a:lnTo>
                  <a:lnTo>
                    <a:pt x="14289" y="12013"/>
                  </a:lnTo>
                  <a:lnTo>
                    <a:pt x="20164" y="12013"/>
                  </a:lnTo>
                  <a:lnTo>
                    <a:pt x="20673" y="11516"/>
                  </a:lnTo>
                  <a:lnTo>
                    <a:pt x="21182" y="12013"/>
                  </a:lnTo>
                  <a:lnTo>
                    <a:pt x="24200" y="12013"/>
                  </a:lnTo>
                  <a:cubicBezTo>
                    <a:pt x="25063" y="4031"/>
                    <a:pt x="19152" y="1"/>
                    <a:pt x="19152" y="1"/>
                  </a:cubicBezTo>
                  <a:close/>
                </a:path>
              </a:pathLst>
            </a:custGeom>
            <a:solidFill>
              <a:srgbClr val="E0F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677175" y="3865225"/>
              <a:ext cx="24875" cy="128875"/>
            </a:xfrm>
            <a:custGeom>
              <a:avLst/>
              <a:gdLst/>
              <a:ahLst/>
              <a:cxnLst/>
              <a:rect l="l" t="t" r="r" b="b"/>
              <a:pathLst>
                <a:path w="995" h="5155" extrusionOk="0">
                  <a:moveTo>
                    <a:pt x="497" y="1"/>
                  </a:moveTo>
                  <a:cubicBezTo>
                    <a:pt x="478" y="1"/>
                    <a:pt x="458" y="2"/>
                    <a:pt x="438" y="4"/>
                  </a:cubicBezTo>
                  <a:cubicBezTo>
                    <a:pt x="186" y="40"/>
                    <a:pt x="0" y="262"/>
                    <a:pt x="6" y="513"/>
                  </a:cubicBezTo>
                  <a:lnTo>
                    <a:pt x="6" y="5154"/>
                  </a:lnTo>
                  <a:lnTo>
                    <a:pt x="995" y="5154"/>
                  </a:lnTo>
                  <a:lnTo>
                    <a:pt x="995" y="507"/>
                  </a:lnTo>
                  <a:cubicBezTo>
                    <a:pt x="995" y="228"/>
                    <a:pt x="770" y="1"/>
                    <a:pt x="497" y="1"/>
                  </a:cubicBezTo>
                  <a:close/>
                </a:path>
              </a:pathLst>
            </a:custGeom>
            <a:solidFill>
              <a:srgbClr val="B0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084400" y="3865225"/>
              <a:ext cx="24850" cy="128875"/>
            </a:xfrm>
            <a:custGeom>
              <a:avLst/>
              <a:gdLst/>
              <a:ahLst/>
              <a:cxnLst/>
              <a:rect l="l" t="t" r="r" b="b"/>
              <a:pathLst>
                <a:path w="994" h="5155" extrusionOk="0">
                  <a:moveTo>
                    <a:pt x="497" y="1"/>
                  </a:moveTo>
                  <a:cubicBezTo>
                    <a:pt x="477" y="1"/>
                    <a:pt x="457" y="2"/>
                    <a:pt x="437" y="4"/>
                  </a:cubicBezTo>
                  <a:cubicBezTo>
                    <a:pt x="186" y="40"/>
                    <a:pt x="0" y="262"/>
                    <a:pt x="6" y="513"/>
                  </a:cubicBezTo>
                  <a:lnTo>
                    <a:pt x="6" y="5154"/>
                  </a:lnTo>
                  <a:lnTo>
                    <a:pt x="988" y="5154"/>
                  </a:lnTo>
                  <a:lnTo>
                    <a:pt x="988" y="507"/>
                  </a:lnTo>
                  <a:cubicBezTo>
                    <a:pt x="994" y="228"/>
                    <a:pt x="770" y="1"/>
                    <a:pt x="497" y="1"/>
                  </a:cubicBezTo>
                  <a:close/>
                </a:path>
              </a:pathLst>
            </a:custGeom>
            <a:solidFill>
              <a:srgbClr val="B0E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6849200" y="3871025"/>
              <a:ext cx="88050" cy="123075"/>
            </a:xfrm>
            <a:custGeom>
              <a:avLst/>
              <a:gdLst/>
              <a:ahLst/>
              <a:cxnLst/>
              <a:rect l="l" t="t" r="r" b="b"/>
              <a:pathLst>
                <a:path w="3522" h="4923" extrusionOk="0">
                  <a:moveTo>
                    <a:pt x="563" y="0"/>
                  </a:moveTo>
                  <a:lnTo>
                    <a:pt x="0" y="4922"/>
                  </a:lnTo>
                  <a:lnTo>
                    <a:pt x="3521" y="4922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A026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851725" y="3784025"/>
              <a:ext cx="82975" cy="101875"/>
            </a:xfrm>
            <a:custGeom>
              <a:avLst/>
              <a:gdLst/>
              <a:ahLst/>
              <a:cxnLst/>
              <a:rect l="l" t="t" r="r" b="b"/>
              <a:pathLst>
                <a:path w="3319" h="4075" extrusionOk="0">
                  <a:moveTo>
                    <a:pt x="480" y="1"/>
                  </a:moveTo>
                  <a:lnTo>
                    <a:pt x="97" y="2570"/>
                  </a:lnTo>
                  <a:cubicBezTo>
                    <a:pt x="1" y="2923"/>
                    <a:pt x="151" y="3294"/>
                    <a:pt x="456" y="3480"/>
                  </a:cubicBezTo>
                  <a:lnTo>
                    <a:pt x="1241" y="3953"/>
                  </a:lnTo>
                  <a:cubicBezTo>
                    <a:pt x="1369" y="4034"/>
                    <a:pt x="1515" y="4074"/>
                    <a:pt x="1660" y="4074"/>
                  </a:cubicBezTo>
                  <a:cubicBezTo>
                    <a:pt x="1805" y="4074"/>
                    <a:pt x="1950" y="4034"/>
                    <a:pt x="2079" y="3953"/>
                  </a:cubicBezTo>
                  <a:lnTo>
                    <a:pt x="2857" y="3480"/>
                  </a:lnTo>
                  <a:cubicBezTo>
                    <a:pt x="3169" y="3294"/>
                    <a:pt x="3319" y="2923"/>
                    <a:pt x="3223" y="2570"/>
                  </a:cubicBezTo>
                  <a:lnTo>
                    <a:pt x="2845" y="1"/>
                  </a:lnTo>
                  <a:close/>
                </a:path>
              </a:pathLst>
            </a:custGeom>
            <a:solidFill>
              <a:srgbClr val="CA3E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760125" y="3750650"/>
              <a:ext cx="99125" cy="104175"/>
            </a:xfrm>
            <a:custGeom>
              <a:avLst/>
              <a:gdLst/>
              <a:ahLst/>
              <a:cxnLst/>
              <a:rect l="l" t="t" r="r" b="b"/>
              <a:pathLst>
                <a:path w="3965" h="4167" extrusionOk="0">
                  <a:moveTo>
                    <a:pt x="1647" y="0"/>
                  </a:moveTo>
                  <a:lnTo>
                    <a:pt x="0" y="1515"/>
                  </a:lnTo>
                  <a:lnTo>
                    <a:pt x="916" y="3581"/>
                  </a:lnTo>
                  <a:cubicBezTo>
                    <a:pt x="1085" y="3960"/>
                    <a:pt x="1448" y="4167"/>
                    <a:pt x="1816" y="4167"/>
                  </a:cubicBezTo>
                  <a:cubicBezTo>
                    <a:pt x="2049" y="4167"/>
                    <a:pt x="2283" y="4084"/>
                    <a:pt x="2473" y="3911"/>
                  </a:cubicBezTo>
                  <a:lnTo>
                    <a:pt x="3964" y="2551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rgbClr val="FC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927200" y="3750650"/>
              <a:ext cx="99125" cy="104175"/>
            </a:xfrm>
            <a:custGeom>
              <a:avLst/>
              <a:gdLst/>
              <a:ahLst/>
              <a:cxnLst/>
              <a:rect l="l" t="t" r="r" b="b"/>
              <a:pathLst>
                <a:path w="3965" h="4167" extrusionOk="0">
                  <a:moveTo>
                    <a:pt x="2318" y="0"/>
                  </a:moveTo>
                  <a:lnTo>
                    <a:pt x="0" y="2551"/>
                  </a:lnTo>
                  <a:lnTo>
                    <a:pt x="1491" y="3911"/>
                  </a:lnTo>
                  <a:cubicBezTo>
                    <a:pt x="1683" y="4084"/>
                    <a:pt x="1920" y="4167"/>
                    <a:pt x="2152" y="4167"/>
                  </a:cubicBezTo>
                  <a:cubicBezTo>
                    <a:pt x="2522" y="4167"/>
                    <a:pt x="2883" y="3960"/>
                    <a:pt x="3048" y="3581"/>
                  </a:cubicBezTo>
                  <a:lnTo>
                    <a:pt x="3964" y="1515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rgbClr val="FC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525525" y="3153900"/>
              <a:ext cx="745575" cy="447350"/>
            </a:xfrm>
            <a:custGeom>
              <a:avLst/>
              <a:gdLst/>
              <a:ahLst/>
              <a:cxnLst/>
              <a:rect l="l" t="t" r="r" b="b"/>
              <a:pathLst>
                <a:path w="29823" h="17894" extrusionOk="0">
                  <a:moveTo>
                    <a:pt x="14714" y="1"/>
                  </a:moveTo>
                  <a:cubicBezTo>
                    <a:pt x="6599" y="1"/>
                    <a:pt x="0" y="6354"/>
                    <a:pt x="0" y="14163"/>
                  </a:cubicBezTo>
                  <a:lnTo>
                    <a:pt x="1970" y="15924"/>
                  </a:lnTo>
                  <a:lnTo>
                    <a:pt x="14714" y="17894"/>
                  </a:lnTo>
                  <a:lnTo>
                    <a:pt x="27385" y="16331"/>
                  </a:lnTo>
                  <a:lnTo>
                    <a:pt x="28745" y="14163"/>
                  </a:lnTo>
                  <a:cubicBezTo>
                    <a:pt x="29823" y="9720"/>
                    <a:pt x="29379" y="5827"/>
                    <a:pt x="29032" y="3917"/>
                  </a:cubicBezTo>
                  <a:cubicBezTo>
                    <a:pt x="28907" y="3256"/>
                    <a:pt x="28333" y="2779"/>
                    <a:pt x="27661" y="2779"/>
                  </a:cubicBezTo>
                  <a:cubicBezTo>
                    <a:pt x="27657" y="2779"/>
                    <a:pt x="27653" y="2779"/>
                    <a:pt x="27649" y="2779"/>
                  </a:cubicBezTo>
                  <a:cubicBezTo>
                    <a:pt x="27627" y="2779"/>
                    <a:pt x="27605" y="2780"/>
                    <a:pt x="27583" y="2780"/>
                  </a:cubicBezTo>
                  <a:cubicBezTo>
                    <a:pt x="24159" y="2780"/>
                    <a:pt x="21914" y="1"/>
                    <a:pt x="14714" y="1"/>
                  </a:cubicBezTo>
                  <a:close/>
                </a:path>
              </a:pathLst>
            </a:custGeom>
            <a:solidFill>
              <a:srgbClr val="214A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525375" y="3153900"/>
              <a:ext cx="421300" cy="404400"/>
            </a:xfrm>
            <a:custGeom>
              <a:avLst/>
              <a:gdLst/>
              <a:ahLst/>
              <a:cxnLst/>
              <a:rect l="l" t="t" r="r" b="b"/>
              <a:pathLst>
                <a:path w="16852" h="16176" extrusionOk="0">
                  <a:moveTo>
                    <a:pt x="14714" y="1"/>
                  </a:moveTo>
                  <a:cubicBezTo>
                    <a:pt x="6599" y="1"/>
                    <a:pt x="0" y="6354"/>
                    <a:pt x="0" y="14163"/>
                  </a:cubicBezTo>
                  <a:lnTo>
                    <a:pt x="1970" y="15924"/>
                  </a:lnTo>
                  <a:lnTo>
                    <a:pt x="3599" y="16175"/>
                  </a:lnTo>
                  <a:lnTo>
                    <a:pt x="2809" y="15451"/>
                  </a:lnTo>
                  <a:cubicBezTo>
                    <a:pt x="2809" y="7492"/>
                    <a:pt x="8965" y="917"/>
                    <a:pt x="16852" y="90"/>
                  </a:cubicBezTo>
                  <a:cubicBezTo>
                    <a:pt x="16187" y="36"/>
                    <a:pt x="15480" y="1"/>
                    <a:pt x="14714" y="1"/>
                  </a:cubicBezTo>
                  <a:close/>
                </a:path>
              </a:pathLst>
            </a:custGeom>
            <a:solidFill>
              <a:srgbClr val="1B3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561450" y="3386550"/>
              <a:ext cx="672075" cy="429550"/>
            </a:xfrm>
            <a:custGeom>
              <a:avLst/>
              <a:gdLst/>
              <a:ahLst/>
              <a:cxnLst/>
              <a:rect l="l" t="t" r="r" b="b"/>
              <a:pathLst>
                <a:path w="26883" h="17182" extrusionOk="0">
                  <a:moveTo>
                    <a:pt x="4522" y="1"/>
                  </a:moveTo>
                  <a:cubicBezTo>
                    <a:pt x="4522" y="4630"/>
                    <a:pt x="545" y="5630"/>
                    <a:pt x="545" y="5630"/>
                  </a:cubicBezTo>
                  <a:lnTo>
                    <a:pt x="426" y="5678"/>
                  </a:lnTo>
                  <a:lnTo>
                    <a:pt x="0" y="7073"/>
                  </a:lnTo>
                  <a:lnTo>
                    <a:pt x="959" y="8468"/>
                  </a:lnTo>
                  <a:cubicBezTo>
                    <a:pt x="2569" y="13510"/>
                    <a:pt x="7474" y="17181"/>
                    <a:pt x="13265" y="17181"/>
                  </a:cubicBezTo>
                  <a:cubicBezTo>
                    <a:pt x="19062" y="17181"/>
                    <a:pt x="23960" y="13510"/>
                    <a:pt x="25577" y="8468"/>
                  </a:cubicBezTo>
                  <a:lnTo>
                    <a:pt x="26882" y="7360"/>
                  </a:lnTo>
                  <a:lnTo>
                    <a:pt x="26110" y="5666"/>
                  </a:lnTo>
                  <a:lnTo>
                    <a:pt x="25990" y="5630"/>
                  </a:lnTo>
                  <a:cubicBezTo>
                    <a:pt x="25990" y="5630"/>
                    <a:pt x="22008" y="4630"/>
                    <a:pt x="22008" y="1"/>
                  </a:cubicBezTo>
                  <a:cubicBezTo>
                    <a:pt x="22008" y="1"/>
                    <a:pt x="18319" y="947"/>
                    <a:pt x="13265" y="947"/>
                  </a:cubicBezTo>
                  <a:cubicBezTo>
                    <a:pt x="8217" y="947"/>
                    <a:pt x="4522" y="1"/>
                    <a:pt x="4522" y="1"/>
                  </a:cubicBezTo>
                  <a:close/>
                </a:path>
              </a:pathLst>
            </a:custGeom>
            <a:solidFill>
              <a:srgbClr val="F6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847700" y="3578675"/>
              <a:ext cx="91050" cy="41225"/>
            </a:xfrm>
            <a:custGeom>
              <a:avLst/>
              <a:gdLst/>
              <a:ahLst/>
              <a:cxnLst/>
              <a:rect l="l" t="t" r="r" b="b"/>
              <a:pathLst>
                <a:path w="3642" h="1649" extrusionOk="0">
                  <a:moveTo>
                    <a:pt x="3069" y="0"/>
                  </a:moveTo>
                  <a:cubicBezTo>
                    <a:pt x="2913" y="0"/>
                    <a:pt x="2759" y="72"/>
                    <a:pt x="2659" y="208"/>
                  </a:cubicBezTo>
                  <a:cubicBezTo>
                    <a:pt x="2453" y="493"/>
                    <a:pt x="2137" y="635"/>
                    <a:pt x="1821" y="635"/>
                  </a:cubicBezTo>
                  <a:cubicBezTo>
                    <a:pt x="1505" y="635"/>
                    <a:pt x="1189" y="493"/>
                    <a:pt x="982" y="208"/>
                  </a:cubicBezTo>
                  <a:cubicBezTo>
                    <a:pt x="883" y="73"/>
                    <a:pt x="729" y="3"/>
                    <a:pt x="574" y="3"/>
                  </a:cubicBezTo>
                  <a:cubicBezTo>
                    <a:pt x="468" y="3"/>
                    <a:pt x="362" y="35"/>
                    <a:pt x="270" y="100"/>
                  </a:cubicBezTo>
                  <a:cubicBezTo>
                    <a:pt x="48" y="268"/>
                    <a:pt x="0" y="586"/>
                    <a:pt x="168" y="813"/>
                  </a:cubicBezTo>
                  <a:cubicBezTo>
                    <a:pt x="578" y="1370"/>
                    <a:pt x="1199" y="1648"/>
                    <a:pt x="1822" y="1648"/>
                  </a:cubicBezTo>
                  <a:cubicBezTo>
                    <a:pt x="2444" y="1648"/>
                    <a:pt x="3066" y="1370"/>
                    <a:pt x="3480" y="813"/>
                  </a:cubicBezTo>
                  <a:cubicBezTo>
                    <a:pt x="3641" y="586"/>
                    <a:pt x="3599" y="268"/>
                    <a:pt x="3372" y="100"/>
                  </a:cubicBezTo>
                  <a:cubicBezTo>
                    <a:pt x="3280" y="33"/>
                    <a:pt x="3174" y="0"/>
                    <a:pt x="3069" y="0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670725" y="3595250"/>
              <a:ext cx="74300" cy="24575"/>
            </a:xfrm>
            <a:custGeom>
              <a:avLst/>
              <a:gdLst/>
              <a:ahLst/>
              <a:cxnLst/>
              <a:rect l="l" t="t" r="r" b="b"/>
              <a:pathLst>
                <a:path w="2972" h="983" extrusionOk="0">
                  <a:moveTo>
                    <a:pt x="516" y="0"/>
                  </a:moveTo>
                  <a:cubicBezTo>
                    <a:pt x="246" y="0"/>
                    <a:pt x="25" y="208"/>
                    <a:pt x="13" y="479"/>
                  </a:cubicBezTo>
                  <a:cubicBezTo>
                    <a:pt x="1" y="755"/>
                    <a:pt x="223" y="982"/>
                    <a:pt x="504" y="982"/>
                  </a:cubicBezTo>
                  <a:lnTo>
                    <a:pt x="2420" y="982"/>
                  </a:lnTo>
                  <a:cubicBezTo>
                    <a:pt x="2424" y="983"/>
                    <a:pt x="2428" y="983"/>
                    <a:pt x="2432" y="983"/>
                  </a:cubicBezTo>
                  <a:cubicBezTo>
                    <a:pt x="2685" y="983"/>
                    <a:pt x="2894" y="799"/>
                    <a:pt x="2935" y="551"/>
                  </a:cubicBezTo>
                  <a:cubicBezTo>
                    <a:pt x="2971" y="258"/>
                    <a:pt x="2738" y="0"/>
                    <a:pt x="2444" y="0"/>
                  </a:cubicBezTo>
                  <a:lnTo>
                    <a:pt x="528" y="0"/>
                  </a:lnTo>
                  <a:cubicBezTo>
                    <a:pt x="524" y="0"/>
                    <a:pt x="520" y="0"/>
                    <a:pt x="516" y="0"/>
                  </a:cubicBezTo>
                  <a:close/>
                </a:path>
              </a:pathLst>
            </a:custGeom>
            <a:solidFill>
              <a:srgbClr val="DA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695450" y="3506775"/>
              <a:ext cx="24725" cy="60800"/>
            </a:xfrm>
            <a:custGeom>
              <a:avLst/>
              <a:gdLst/>
              <a:ahLst/>
              <a:cxnLst/>
              <a:rect l="l" t="t" r="r" b="b"/>
              <a:pathLst>
                <a:path w="989" h="2432" extrusionOk="0">
                  <a:moveTo>
                    <a:pt x="492" y="0"/>
                  </a:moveTo>
                  <a:cubicBezTo>
                    <a:pt x="222" y="0"/>
                    <a:pt x="0" y="219"/>
                    <a:pt x="0" y="491"/>
                  </a:cubicBezTo>
                  <a:lnTo>
                    <a:pt x="0" y="1940"/>
                  </a:lnTo>
                  <a:cubicBezTo>
                    <a:pt x="0" y="2212"/>
                    <a:pt x="222" y="2432"/>
                    <a:pt x="492" y="2432"/>
                  </a:cubicBezTo>
                  <a:cubicBezTo>
                    <a:pt x="496" y="2432"/>
                    <a:pt x="499" y="2432"/>
                    <a:pt x="503" y="2432"/>
                  </a:cubicBezTo>
                  <a:cubicBezTo>
                    <a:pt x="779" y="2414"/>
                    <a:pt x="988" y="2186"/>
                    <a:pt x="982" y="1917"/>
                  </a:cubicBezTo>
                  <a:lnTo>
                    <a:pt x="982" y="515"/>
                  </a:lnTo>
                  <a:cubicBezTo>
                    <a:pt x="988" y="246"/>
                    <a:pt x="779" y="18"/>
                    <a:pt x="503" y="0"/>
                  </a:cubicBezTo>
                  <a:cubicBezTo>
                    <a:pt x="499" y="0"/>
                    <a:pt x="496" y="0"/>
                    <a:pt x="492" y="0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066425" y="3506775"/>
              <a:ext cx="24725" cy="60800"/>
            </a:xfrm>
            <a:custGeom>
              <a:avLst/>
              <a:gdLst/>
              <a:ahLst/>
              <a:cxnLst/>
              <a:rect l="l" t="t" r="r" b="b"/>
              <a:pathLst>
                <a:path w="989" h="2432" extrusionOk="0">
                  <a:moveTo>
                    <a:pt x="493" y="0"/>
                  </a:moveTo>
                  <a:cubicBezTo>
                    <a:pt x="222" y="0"/>
                    <a:pt x="0" y="219"/>
                    <a:pt x="0" y="491"/>
                  </a:cubicBezTo>
                  <a:lnTo>
                    <a:pt x="0" y="1940"/>
                  </a:lnTo>
                  <a:cubicBezTo>
                    <a:pt x="0" y="2212"/>
                    <a:pt x="222" y="2432"/>
                    <a:pt x="493" y="2432"/>
                  </a:cubicBezTo>
                  <a:cubicBezTo>
                    <a:pt x="496" y="2432"/>
                    <a:pt x="500" y="2432"/>
                    <a:pt x="503" y="2432"/>
                  </a:cubicBezTo>
                  <a:cubicBezTo>
                    <a:pt x="779" y="2414"/>
                    <a:pt x="988" y="2186"/>
                    <a:pt x="982" y="1917"/>
                  </a:cubicBezTo>
                  <a:lnTo>
                    <a:pt x="982" y="515"/>
                  </a:lnTo>
                  <a:cubicBezTo>
                    <a:pt x="988" y="246"/>
                    <a:pt x="779" y="18"/>
                    <a:pt x="503" y="0"/>
                  </a:cubicBezTo>
                  <a:cubicBezTo>
                    <a:pt x="500" y="0"/>
                    <a:pt x="496" y="0"/>
                    <a:pt x="493" y="0"/>
                  </a:cubicBezTo>
                  <a:close/>
                </a:path>
              </a:pathLst>
            </a:custGeom>
            <a:solidFill>
              <a:srgbClr val="275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042175" y="3595250"/>
              <a:ext cx="74125" cy="24575"/>
            </a:xfrm>
            <a:custGeom>
              <a:avLst/>
              <a:gdLst/>
              <a:ahLst/>
              <a:cxnLst/>
              <a:rect l="l" t="t" r="r" b="b"/>
              <a:pathLst>
                <a:path w="2965" h="983" extrusionOk="0">
                  <a:moveTo>
                    <a:pt x="510" y="0"/>
                  </a:moveTo>
                  <a:cubicBezTo>
                    <a:pt x="245" y="0"/>
                    <a:pt x="24" y="208"/>
                    <a:pt x="6" y="479"/>
                  </a:cubicBezTo>
                  <a:cubicBezTo>
                    <a:pt x="0" y="755"/>
                    <a:pt x="222" y="982"/>
                    <a:pt x="497" y="982"/>
                  </a:cubicBezTo>
                  <a:lnTo>
                    <a:pt x="2420" y="982"/>
                  </a:lnTo>
                  <a:cubicBezTo>
                    <a:pt x="2424" y="983"/>
                    <a:pt x="2428" y="983"/>
                    <a:pt x="2432" y="983"/>
                  </a:cubicBezTo>
                  <a:cubicBezTo>
                    <a:pt x="2684" y="983"/>
                    <a:pt x="2893" y="799"/>
                    <a:pt x="2929" y="551"/>
                  </a:cubicBezTo>
                  <a:cubicBezTo>
                    <a:pt x="2965" y="258"/>
                    <a:pt x="2737" y="0"/>
                    <a:pt x="2444" y="0"/>
                  </a:cubicBezTo>
                  <a:lnTo>
                    <a:pt x="521" y="0"/>
                  </a:lnTo>
                  <a:cubicBezTo>
                    <a:pt x="517" y="0"/>
                    <a:pt x="514" y="0"/>
                    <a:pt x="510" y="0"/>
                  </a:cubicBezTo>
                  <a:close/>
                </a:path>
              </a:pathLst>
            </a:custGeom>
            <a:solidFill>
              <a:srgbClr val="DA7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201000" y="3456025"/>
              <a:ext cx="84025" cy="143150"/>
            </a:xfrm>
            <a:custGeom>
              <a:avLst/>
              <a:gdLst/>
              <a:ahLst/>
              <a:cxnLst/>
              <a:rect l="l" t="t" r="r" b="b"/>
              <a:pathLst>
                <a:path w="3361" h="5726" extrusionOk="0">
                  <a:moveTo>
                    <a:pt x="720" y="0"/>
                  </a:moveTo>
                  <a:cubicBezTo>
                    <a:pt x="708" y="1443"/>
                    <a:pt x="540" y="2887"/>
                    <a:pt x="540" y="2887"/>
                  </a:cubicBezTo>
                  <a:lnTo>
                    <a:pt x="534" y="2940"/>
                  </a:lnTo>
                  <a:cubicBezTo>
                    <a:pt x="468" y="3875"/>
                    <a:pt x="288" y="4797"/>
                    <a:pt x="1" y="5695"/>
                  </a:cubicBezTo>
                  <a:cubicBezTo>
                    <a:pt x="139" y="5713"/>
                    <a:pt x="276" y="5725"/>
                    <a:pt x="420" y="5725"/>
                  </a:cubicBezTo>
                  <a:cubicBezTo>
                    <a:pt x="1941" y="5725"/>
                    <a:pt x="3199" y="4527"/>
                    <a:pt x="3283" y="3006"/>
                  </a:cubicBezTo>
                  <a:cubicBezTo>
                    <a:pt x="3361" y="1485"/>
                    <a:pt x="2235" y="168"/>
                    <a:pt x="720" y="0"/>
                  </a:cubicBezTo>
                  <a:close/>
                </a:path>
              </a:pathLst>
            </a:custGeom>
            <a:solidFill>
              <a:srgbClr val="DE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501275" y="3456025"/>
              <a:ext cx="362750" cy="358725"/>
            </a:xfrm>
            <a:custGeom>
              <a:avLst/>
              <a:gdLst/>
              <a:ahLst/>
              <a:cxnLst/>
              <a:rect l="l" t="t" r="r" b="b"/>
              <a:pathLst>
                <a:path w="14510" h="14349" extrusionOk="0">
                  <a:moveTo>
                    <a:pt x="2647" y="0"/>
                  </a:moveTo>
                  <a:cubicBezTo>
                    <a:pt x="1126" y="162"/>
                    <a:pt x="0" y="1479"/>
                    <a:pt x="84" y="3006"/>
                  </a:cubicBezTo>
                  <a:cubicBezTo>
                    <a:pt x="162" y="4530"/>
                    <a:pt x="1419" y="5719"/>
                    <a:pt x="2941" y="5719"/>
                  </a:cubicBezTo>
                  <a:cubicBezTo>
                    <a:pt x="2945" y="5719"/>
                    <a:pt x="2949" y="5719"/>
                    <a:pt x="2952" y="5719"/>
                  </a:cubicBezTo>
                  <a:cubicBezTo>
                    <a:pt x="3090" y="5719"/>
                    <a:pt x="3228" y="5713"/>
                    <a:pt x="3366" y="5689"/>
                  </a:cubicBezTo>
                  <a:cubicBezTo>
                    <a:pt x="4869" y="10390"/>
                    <a:pt x="9228" y="13899"/>
                    <a:pt x="14510" y="14348"/>
                  </a:cubicBezTo>
                  <a:cubicBezTo>
                    <a:pt x="9983" y="12252"/>
                    <a:pt x="6503" y="8420"/>
                    <a:pt x="5006" y="3755"/>
                  </a:cubicBezTo>
                  <a:cubicBezTo>
                    <a:pt x="4827" y="3198"/>
                    <a:pt x="4677" y="2635"/>
                    <a:pt x="4557" y="2060"/>
                  </a:cubicBezTo>
                  <a:cubicBezTo>
                    <a:pt x="4066" y="2413"/>
                    <a:pt x="3521" y="2683"/>
                    <a:pt x="2946" y="2851"/>
                  </a:cubicBezTo>
                  <a:lnTo>
                    <a:pt x="2827" y="2899"/>
                  </a:lnTo>
                  <a:lnTo>
                    <a:pt x="2833" y="2887"/>
                  </a:lnTo>
                  <a:cubicBezTo>
                    <a:pt x="2833" y="2887"/>
                    <a:pt x="2665" y="1443"/>
                    <a:pt x="2647" y="0"/>
                  </a:cubicBezTo>
                  <a:close/>
                </a:path>
              </a:pathLst>
            </a:custGeom>
            <a:solidFill>
              <a:srgbClr val="DE8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9" name="Google Shape;299;p28"/>
          <p:cNvCxnSpPr/>
          <p:nvPr/>
        </p:nvCxnSpPr>
        <p:spPr>
          <a:xfrm>
            <a:off x="6491024" y="3153700"/>
            <a:ext cx="414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8"/>
          <p:cNvCxnSpPr/>
          <p:nvPr/>
        </p:nvCxnSpPr>
        <p:spPr>
          <a:xfrm>
            <a:off x="6491024" y="4155050"/>
            <a:ext cx="4140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28"/>
          <p:cNvGrpSpPr/>
          <p:nvPr/>
        </p:nvGrpSpPr>
        <p:grpSpPr>
          <a:xfrm>
            <a:off x="7096935" y="2719454"/>
            <a:ext cx="341289" cy="535174"/>
            <a:chOff x="3558675" y="470300"/>
            <a:chExt cx="1082425" cy="1697350"/>
          </a:xfrm>
        </p:grpSpPr>
        <p:sp>
          <p:nvSpPr>
            <p:cNvPr id="302" name="Google Shape;302;p28"/>
            <p:cNvSpPr/>
            <p:nvPr/>
          </p:nvSpPr>
          <p:spPr>
            <a:xfrm>
              <a:off x="3804300" y="470325"/>
              <a:ext cx="591175" cy="591175"/>
            </a:xfrm>
            <a:custGeom>
              <a:avLst/>
              <a:gdLst/>
              <a:ahLst/>
              <a:cxnLst/>
              <a:rect l="l" t="t" r="r" b="b"/>
              <a:pathLst>
                <a:path w="23647" h="23647" extrusionOk="0">
                  <a:moveTo>
                    <a:pt x="11823" y="0"/>
                  </a:moveTo>
                  <a:cubicBezTo>
                    <a:pt x="5289" y="0"/>
                    <a:pt x="0" y="5296"/>
                    <a:pt x="0" y="11823"/>
                  </a:cubicBezTo>
                  <a:cubicBezTo>
                    <a:pt x="0" y="18350"/>
                    <a:pt x="5289" y="23647"/>
                    <a:pt x="11823" y="23647"/>
                  </a:cubicBezTo>
                  <a:cubicBezTo>
                    <a:pt x="18350" y="23647"/>
                    <a:pt x="23647" y="18350"/>
                    <a:pt x="23647" y="11823"/>
                  </a:cubicBezTo>
                  <a:cubicBezTo>
                    <a:pt x="23647" y="5296"/>
                    <a:pt x="18350" y="0"/>
                    <a:pt x="11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790050" y="470300"/>
              <a:ext cx="361125" cy="591225"/>
            </a:xfrm>
            <a:custGeom>
              <a:avLst/>
              <a:gdLst/>
              <a:ahLst/>
              <a:cxnLst/>
              <a:rect l="l" t="t" r="r" b="b"/>
              <a:pathLst>
                <a:path w="14445" h="23649" extrusionOk="0">
                  <a:moveTo>
                    <a:pt x="12380" y="1"/>
                  </a:moveTo>
                  <a:cubicBezTo>
                    <a:pt x="5449" y="1"/>
                    <a:pt x="1" y="5947"/>
                    <a:pt x="608" y="12850"/>
                  </a:cubicBezTo>
                  <a:cubicBezTo>
                    <a:pt x="1147" y="19058"/>
                    <a:pt x="6358" y="23648"/>
                    <a:pt x="12366" y="23648"/>
                  </a:cubicBezTo>
                  <a:cubicBezTo>
                    <a:pt x="13051" y="23648"/>
                    <a:pt x="13746" y="23589"/>
                    <a:pt x="14445" y="23465"/>
                  </a:cubicBezTo>
                  <a:cubicBezTo>
                    <a:pt x="8792" y="22470"/>
                    <a:pt x="4666" y="17561"/>
                    <a:pt x="4666" y="11824"/>
                  </a:cubicBezTo>
                  <a:cubicBezTo>
                    <a:pt x="4666" y="6087"/>
                    <a:pt x="8792" y="1179"/>
                    <a:pt x="14445" y="183"/>
                  </a:cubicBezTo>
                  <a:cubicBezTo>
                    <a:pt x="13761" y="62"/>
                    <a:pt x="13077" y="1"/>
                    <a:pt x="12393" y="1"/>
                  </a:cubicBezTo>
                  <a:cubicBezTo>
                    <a:pt x="12389" y="1"/>
                    <a:pt x="12385" y="1"/>
                    <a:pt x="12380" y="1"/>
                  </a:cubicBez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824625" y="1061675"/>
              <a:ext cx="550525" cy="709900"/>
            </a:xfrm>
            <a:custGeom>
              <a:avLst/>
              <a:gdLst/>
              <a:ahLst/>
              <a:cxnLst/>
              <a:rect l="l" t="t" r="r" b="b"/>
              <a:pathLst>
                <a:path w="22021" h="28396" extrusionOk="0">
                  <a:moveTo>
                    <a:pt x="11010" y="0"/>
                  </a:moveTo>
                  <a:lnTo>
                    <a:pt x="3997" y="2302"/>
                  </a:lnTo>
                  <a:cubicBezTo>
                    <a:pt x="3997" y="2302"/>
                    <a:pt x="4567" y="18730"/>
                    <a:pt x="0" y="25995"/>
                  </a:cubicBezTo>
                  <a:lnTo>
                    <a:pt x="11010" y="28396"/>
                  </a:lnTo>
                  <a:lnTo>
                    <a:pt x="22021" y="25987"/>
                  </a:lnTo>
                  <a:cubicBezTo>
                    <a:pt x="17446" y="18723"/>
                    <a:pt x="18016" y="2295"/>
                    <a:pt x="18016" y="2295"/>
                  </a:cubicBezTo>
                  <a:lnTo>
                    <a:pt x="110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824625" y="1061675"/>
              <a:ext cx="326550" cy="709900"/>
            </a:xfrm>
            <a:custGeom>
              <a:avLst/>
              <a:gdLst/>
              <a:ahLst/>
              <a:cxnLst/>
              <a:rect l="l" t="t" r="r" b="b"/>
              <a:pathLst>
                <a:path w="13062" h="28396" extrusionOk="0">
                  <a:moveTo>
                    <a:pt x="11010" y="0"/>
                  </a:moveTo>
                  <a:lnTo>
                    <a:pt x="3997" y="2302"/>
                  </a:lnTo>
                  <a:cubicBezTo>
                    <a:pt x="3997" y="2302"/>
                    <a:pt x="4567" y="18730"/>
                    <a:pt x="0" y="25995"/>
                  </a:cubicBezTo>
                  <a:lnTo>
                    <a:pt x="11010" y="28396"/>
                  </a:lnTo>
                  <a:lnTo>
                    <a:pt x="13062" y="27947"/>
                  </a:lnTo>
                  <a:lnTo>
                    <a:pt x="4096" y="25987"/>
                  </a:lnTo>
                  <a:cubicBezTo>
                    <a:pt x="8670" y="18723"/>
                    <a:pt x="8100" y="2295"/>
                    <a:pt x="8100" y="2295"/>
                  </a:cubicBezTo>
                  <a:lnTo>
                    <a:pt x="13062" y="669"/>
                  </a:lnTo>
                  <a:lnTo>
                    <a:pt x="11010" y="0"/>
                  </a:ln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614900" y="1771175"/>
              <a:ext cx="969775" cy="287250"/>
            </a:xfrm>
            <a:custGeom>
              <a:avLst/>
              <a:gdLst/>
              <a:ahLst/>
              <a:cxnLst/>
              <a:rect l="l" t="t" r="r" b="b"/>
              <a:pathLst>
                <a:path w="38791" h="11490" extrusionOk="0">
                  <a:moveTo>
                    <a:pt x="19399" y="1"/>
                  </a:moveTo>
                  <a:lnTo>
                    <a:pt x="8389" y="2402"/>
                  </a:lnTo>
                  <a:cubicBezTo>
                    <a:pt x="8389" y="2402"/>
                    <a:pt x="0" y="4856"/>
                    <a:pt x="0" y="11489"/>
                  </a:cubicBezTo>
                  <a:lnTo>
                    <a:pt x="38791" y="11489"/>
                  </a:lnTo>
                  <a:cubicBezTo>
                    <a:pt x="38791" y="4856"/>
                    <a:pt x="30410" y="2402"/>
                    <a:pt x="30410" y="2402"/>
                  </a:cubicBezTo>
                  <a:lnTo>
                    <a:pt x="19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614900" y="1771175"/>
              <a:ext cx="536275" cy="287250"/>
            </a:xfrm>
            <a:custGeom>
              <a:avLst/>
              <a:gdLst/>
              <a:ahLst/>
              <a:cxnLst/>
              <a:rect l="l" t="t" r="r" b="b"/>
              <a:pathLst>
                <a:path w="21451" h="11490" extrusionOk="0">
                  <a:moveTo>
                    <a:pt x="19399" y="1"/>
                  </a:moveTo>
                  <a:lnTo>
                    <a:pt x="8389" y="2402"/>
                  </a:lnTo>
                  <a:cubicBezTo>
                    <a:pt x="8389" y="2402"/>
                    <a:pt x="0" y="4856"/>
                    <a:pt x="0" y="11489"/>
                  </a:cubicBezTo>
                  <a:lnTo>
                    <a:pt x="4104" y="11489"/>
                  </a:lnTo>
                  <a:cubicBezTo>
                    <a:pt x="4104" y="4864"/>
                    <a:pt x="12485" y="2402"/>
                    <a:pt x="12485" y="2402"/>
                  </a:cubicBezTo>
                  <a:lnTo>
                    <a:pt x="21451" y="449"/>
                  </a:lnTo>
                  <a:lnTo>
                    <a:pt x="19399" y="1"/>
                  </a:ln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767050" y="1710200"/>
              <a:ext cx="665650" cy="119500"/>
            </a:xfrm>
            <a:custGeom>
              <a:avLst/>
              <a:gdLst/>
              <a:ahLst/>
              <a:cxnLst/>
              <a:rect l="l" t="t" r="r" b="b"/>
              <a:pathLst>
                <a:path w="26626" h="4780" extrusionOk="0">
                  <a:moveTo>
                    <a:pt x="2387" y="0"/>
                  </a:moveTo>
                  <a:cubicBezTo>
                    <a:pt x="1065" y="0"/>
                    <a:pt x="1" y="1072"/>
                    <a:pt x="1" y="2394"/>
                  </a:cubicBezTo>
                  <a:cubicBezTo>
                    <a:pt x="1" y="3708"/>
                    <a:pt x="1065" y="4780"/>
                    <a:pt x="2387" y="4780"/>
                  </a:cubicBezTo>
                  <a:lnTo>
                    <a:pt x="24240" y="4780"/>
                  </a:lnTo>
                  <a:cubicBezTo>
                    <a:pt x="25555" y="4780"/>
                    <a:pt x="26626" y="3708"/>
                    <a:pt x="26626" y="2394"/>
                  </a:cubicBezTo>
                  <a:cubicBezTo>
                    <a:pt x="26626" y="1072"/>
                    <a:pt x="25555" y="0"/>
                    <a:pt x="24240" y="0"/>
                  </a:cubicBez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764975" y="1710200"/>
              <a:ext cx="161475" cy="119500"/>
            </a:xfrm>
            <a:custGeom>
              <a:avLst/>
              <a:gdLst/>
              <a:ahLst/>
              <a:cxnLst/>
              <a:rect l="l" t="t" r="r" b="b"/>
              <a:pathLst>
                <a:path w="6459" h="4780" extrusionOk="0">
                  <a:moveTo>
                    <a:pt x="2394" y="0"/>
                  </a:moveTo>
                  <a:cubicBezTo>
                    <a:pt x="1072" y="0"/>
                    <a:pt x="8" y="1072"/>
                    <a:pt x="8" y="2394"/>
                  </a:cubicBezTo>
                  <a:cubicBezTo>
                    <a:pt x="0" y="3708"/>
                    <a:pt x="1072" y="4780"/>
                    <a:pt x="2394" y="4780"/>
                  </a:cubicBezTo>
                  <a:lnTo>
                    <a:pt x="6459" y="4780"/>
                  </a:lnTo>
                  <a:cubicBezTo>
                    <a:pt x="5137" y="4780"/>
                    <a:pt x="4073" y="3708"/>
                    <a:pt x="4073" y="2394"/>
                  </a:cubicBezTo>
                  <a:cubicBezTo>
                    <a:pt x="4073" y="1072"/>
                    <a:pt x="5137" y="0"/>
                    <a:pt x="6459" y="0"/>
                  </a:cubicBezTo>
                  <a:close/>
                </a:path>
              </a:pathLst>
            </a:custGeom>
            <a:solidFill>
              <a:srgbClr val="E0C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865075" y="1004100"/>
              <a:ext cx="469425" cy="116100"/>
            </a:xfrm>
            <a:custGeom>
              <a:avLst/>
              <a:gdLst/>
              <a:ahLst/>
              <a:cxnLst/>
              <a:rect l="l" t="t" r="r" b="b"/>
              <a:pathLst>
                <a:path w="18777" h="4644" extrusionOk="0">
                  <a:moveTo>
                    <a:pt x="2326" y="1"/>
                  </a:moveTo>
                  <a:cubicBezTo>
                    <a:pt x="1042" y="1"/>
                    <a:pt x="1" y="1042"/>
                    <a:pt x="1" y="2318"/>
                  </a:cubicBezTo>
                  <a:cubicBezTo>
                    <a:pt x="1" y="3602"/>
                    <a:pt x="1042" y="4643"/>
                    <a:pt x="2326" y="4643"/>
                  </a:cubicBezTo>
                  <a:lnTo>
                    <a:pt x="16459" y="4643"/>
                  </a:lnTo>
                  <a:cubicBezTo>
                    <a:pt x="17743" y="4643"/>
                    <a:pt x="18777" y="3602"/>
                    <a:pt x="18777" y="2318"/>
                  </a:cubicBezTo>
                  <a:cubicBezTo>
                    <a:pt x="18777" y="1042"/>
                    <a:pt x="17743" y="1"/>
                    <a:pt x="16459" y="1"/>
                  </a:cubicBez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866400" y="1004100"/>
              <a:ext cx="161300" cy="116100"/>
            </a:xfrm>
            <a:custGeom>
              <a:avLst/>
              <a:gdLst/>
              <a:ahLst/>
              <a:cxnLst/>
              <a:rect l="l" t="t" r="r" b="b"/>
              <a:pathLst>
                <a:path w="6452" h="4644" extrusionOk="0">
                  <a:moveTo>
                    <a:pt x="2318" y="1"/>
                  </a:moveTo>
                  <a:cubicBezTo>
                    <a:pt x="1042" y="1"/>
                    <a:pt x="1" y="1042"/>
                    <a:pt x="1" y="2318"/>
                  </a:cubicBezTo>
                  <a:cubicBezTo>
                    <a:pt x="1" y="3602"/>
                    <a:pt x="1042" y="4643"/>
                    <a:pt x="2318" y="4643"/>
                  </a:cubicBezTo>
                  <a:lnTo>
                    <a:pt x="6452" y="4643"/>
                  </a:lnTo>
                  <a:cubicBezTo>
                    <a:pt x="5168" y="4643"/>
                    <a:pt x="4134" y="3602"/>
                    <a:pt x="4127" y="2318"/>
                  </a:cubicBezTo>
                  <a:cubicBezTo>
                    <a:pt x="4127" y="1042"/>
                    <a:pt x="5168" y="1"/>
                    <a:pt x="6452" y="1"/>
                  </a:cubicBezTo>
                  <a:close/>
                </a:path>
              </a:pathLst>
            </a:custGeom>
            <a:solidFill>
              <a:srgbClr val="E0C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558675" y="2058400"/>
              <a:ext cx="1082425" cy="109250"/>
            </a:xfrm>
            <a:custGeom>
              <a:avLst/>
              <a:gdLst/>
              <a:ahLst/>
              <a:cxnLst/>
              <a:rect l="l" t="t" r="r" b="b"/>
              <a:pathLst>
                <a:path w="43297" h="4370" extrusionOk="0">
                  <a:moveTo>
                    <a:pt x="2181" y="0"/>
                  </a:moveTo>
                  <a:cubicBezTo>
                    <a:pt x="973" y="0"/>
                    <a:pt x="0" y="981"/>
                    <a:pt x="0" y="2189"/>
                  </a:cubicBezTo>
                  <a:cubicBezTo>
                    <a:pt x="0" y="3389"/>
                    <a:pt x="973" y="4370"/>
                    <a:pt x="2181" y="4370"/>
                  </a:cubicBezTo>
                  <a:lnTo>
                    <a:pt x="41116" y="4370"/>
                  </a:lnTo>
                  <a:cubicBezTo>
                    <a:pt x="42316" y="4370"/>
                    <a:pt x="43297" y="3389"/>
                    <a:pt x="43297" y="2189"/>
                  </a:cubicBezTo>
                  <a:cubicBezTo>
                    <a:pt x="43297" y="981"/>
                    <a:pt x="42316" y="0"/>
                    <a:pt x="41116" y="0"/>
                  </a:cubicBezTo>
                  <a:close/>
                </a:path>
              </a:pathLst>
            </a:custGeom>
            <a:solidFill>
              <a:srgbClr val="E1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560175" y="2058400"/>
              <a:ext cx="157525" cy="109250"/>
            </a:xfrm>
            <a:custGeom>
              <a:avLst/>
              <a:gdLst/>
              <a:ahLst/>
              <a:cxnLst/>
              <a:rect l="l" t="t" r="r" b="b"/>
              <a:pathLst>
                <a:path w="6301" h="4370" extrusionOk="0">
                  <a:moveTo>
                    <a:pt x="2182" y="0"/>
                  </a:moveTo>
                  <a:cubicBezTo>
                    <a:pt x="974" y="0"/>
                    <a:pt x="1" y="981"/>
                    <a:pt x="1" y="2189"/>
                  </a:cubicBezTo>
                  <a:cubicBezTo>
                    <a:pt x="1" y="3397"/>
                    <a:pt x="974" y="4370"/>
                    <a:pt x="2182" y="4370"/>
                  </a:cubicBezTo>
                  <a:lnTo>
                    <a:pt x="6300" y="4370"/>
                  </a:lnTo>
                  <a:cubicBezTo>
                    <a:pt x="5092" y="4370"/>
                    <a:pt x="4112" y="3397"/>
                    <a:pt x="4112" y="2189"/>
                  </a:cubicBezTo>
                  <a:cubicBezTo>
                    <a:pt x="4112" y="981"/>
                    <a:pt x="5092" y="0"/>
                    <a:pt x="6300" y="0"/>
                  </a:cubicBezTo>
                  <a:close/>
                </a:path>
              </a:pathLst>
            </a:custGeom>
            <a:solidFill>
              <a:srgbClr val="E0C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28"/>
          <p:cNvGrpSpPr/>
          <p:nvPr/>
        </p:nvGrpSpPr>
        <p:grpSpPr>
          <a:xfrm>
            <a:off x="7003967" y="3817055"/>
            <a:ext cx="524216" cy="379116"/>
            <a:chOff x="5681325" y="705875"/>
            <a:chExt cx="1694300" cy="1225325"/>
          </a:xfrm>
        </p:grpSpPr>
        <p:sp>
          <p:nvSpPr>
            <p:cNvPr id="315" name="Google Shape;315;p28"/>
            <p:cNvSpPr/>
            <p:nvPr/>
          </p:nvSpPr>
          <p:spPr>
            <a:xfrm>
              <a:off x="5681325" y="854800"/>
              <a:ext cx="1694300" cy="1076400"/>
            </a:xfrm>
            <a:custGeom>
              <a:avLst/>
              <a:gdLst/>
              <a:ahLst/>
              <a:cxnLst/>
              <a:rect l="l" t="t" r="r" b="b"/>
              <a:pathLst>
                <a:path w="67772" h="43056" extrusionOk="0">
                  <a:moveTo>
                    <a:pt x="4886" y="0"/>
                  </a:moveTo>
                  <a:cubicBezTo>
                    <a:pt x="4035" y="0"/>
                    <a:pt x="3184" y="137"/>
                    <a:pt x="2371" y="411"/>
                  </a:cubicBezTo>
                  <a:cubicBezTo>
                    <a:pt x="950" y="882"/>
                    <a:pt x="0" y="2212"/>
                    <a:pt x="0" y="3701"/>
                  </a:cubicBezTo>
                  <a:lnTo>
                    <a:pt x="0" y="35364"/>
                  </a:lnTo>
                  <a:cubicBezTo>
                    <a:pt x="0" y="37621"/>
                    <a:pt x="1193" y="39703"/>
                    <a:pt x="3146" y="40842"/>
                  </a:cubicBezTo>
                  <a:cubicBezTo>
                    <a:pt x="4132" y="41414"/>
                    <a:pt x="5235" y="41701"/>
                    <a:pt x="6337" y="41701"/>
                  </a:cubicBezTo>
                  <a:cubicBezTo>
                    <a:pt x="7417" y="41701"/>
                    <a:pt x="8498" y="41425"/>
                    <a:pt x="9468" y="40873"/>
                  </a:cubicBezTo>
                  <a:cubicBezTo>
                    <a:pt x="11390" y="39771"/>
                    <a:pt x="14673" y="38479"/>
                    <a:pt x="19384" y="38479"/>
                  </a:cubicBezTo>
                  <a:cubicBezTo>
                    <a:pt x="26428" y="38479"/>
                    <a:pt x="30219" y="41420"/>
                    <a:pt x="30630" y="41746"/>
                  </a:cubicBezTo>
                  <a:cubicBezTo>
                    <a:pt x="31537" y="42619"/>
                    <a:pt x="32707" y="43056"/>
                    <a:pt x="33879" y="43056"/>
                  </a:cubicBezTo>
                  <a:cubicBezTo>
                    <a:pt x="35004" y="43056"/>
                    <a:pt x="36131" y="42653"/>
                    <a:pt x="37028" y="41845"/>
                  </a:cubicBezTo>
                  <a:lnTo>
                    <a:pt x="37157" y="41724"/>
                  </a:lnTo>
                  <a:cubicBezTo>
                    <a:pt x="37195" y="41693"/>
                    <a:pt x="41085" y="38472"/>
                    <a:pt x="48380" y="38472"/>
                  </a:cubicBezTo>
                  <a:cubicBezTo>
                    <a:pt x="53091" y="38472"/>
                    <a:pt x="56373" y="39778"/>
                    <a:pt x="58296" y="40865"/>
                  </a:cubicBezTo>
                  <a:cubicBezTo>
                    <a:pt x="59276" y="41427"/>
                    <a:pt x="60358" y="41700"/>
                    <a:pt x="61433" y="41700"/>
                  </a:cubicBezTo>
                  <a:cubicBezTo>
                    <a:pt x="63033" y="41700"/>
                    <a:pt x="64617" y="41094"/>
                    <a:pt x="65826" y="39930"/>
                  </a:cubicBezTo>
                  <a:cubicBezTo>
                    <a:pt x="67072" y="38737"/>
                    <a:pt x="67771" y="37081"/>
                    <a:pt x="67764" y="35364"/>
                  </a:cubicBezTo>
                  <a:lnTo>
                    <a:pt x="67764" y="3701"/>
                  </a:lnTo>
                  <a:cubicBezTo>
                    <a:pt x="67771" y="2212"/>
                    <a:pt x="66814" y="882"/>
                    <a:pt x="65393" y="411"/>
                  </a:cubicBezTo>
                  <a:cubicBezTo>
                    <a:pt x="64580" y="137"/>
                    <a:pt x="63736" y="0"/>
                    <a:pt x="62878" y="0"/>
                  </a:cubicBezTo>
                  <a:close/>
                </a:path>
              </a:pathLst>
            </a:custGeom>
            <a:solidFill>
              <a:srgbClr val="D2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5734225" y="854800"/>
              <a:ext cx="1584975" cy="1021600"/>
            </a:xfrm>
            <a:custGeom>
              <a:avLst/>
              <a:gdLst/>
              <a:ahLst/>
              <a:cxnLst/>
              <a:rect l="l" t="t" r="r" b="b"/>
              <a:pathLst>
                <a:path w="63399" h="40864" extrusionOk="0">
                  <a:moveTo>
                    <a:pt x="2732" y="0"/>
                  </a:moveTo>
                  <a:cubicBezTo>
                    <a:pt x="1881" y="0"/>
                    <a:pt x="1030" y="137"/>
                    <a:pt x="217" y="411"/>
                  </a:cubicBezTo>
                  <a:cubicBezTo>
                    <a:pt x="148" y="433"/>
                    <a:pt x="80" y="456"/>
                    <a:pt x="12" y="487"/>
                  </a:cubicBezTo>
                  <a:lnTo>
                    <a:pt x="12" y="35341"/>
                  </a:lnTo>
                  <a:cubicBezTo>
                    <a:pt x="0" y="37779"/>
                    <a:pt x="2000" y="39527"/>
                    <a:pt x="4182" y="39527"/>
                  </a:cubicBezTo>
                  <a:cubicBezTo>
                    <a:pt x="4870" y="39527"/>
                    <a:pt x="5576" y="39354"/>
                    <a:pt x="6242" y="38973"/>
                  </a:cubicBezTo>
                  <a:cubicBezTo>
                    <a:pt x="8393" y="37750"/>
                    <a:pt x="12032" y="36298"/>
                    <a:pt x="17222" y="36298"/>
                  </a:cubicBezTo>
                  <a:cubicBezTo>
                    <a:pt x="25087" y="36298"/>
                    <a:pt x="29342" y="39657"/>
                    <a:pt x="29851" y="40075"/>
                  </a:cubicBezTo>
                  <a:lnTo>
                    <a:pt x="29881" y="40105"/>
                  </a:lnTo>
                  <a:cubicBezTo>
                    <a:pt x="30387" y="40611"/>
                    <a:pt x="31049" y="40863"/>
                    <a:pt x="31711" y="40863"/>
                  </a:cubicBezTo>
                  <a:cubicBezTo>
                    <a:pt x="32392" y="40863"/>
                    <a:pt x="33073" y="40595"/>
                    <a:pt x="33582" y="40060"/>
                  </a:cubicBezTo>
                  <a:cubicBezTo>
                    <a:pt x="34175" y="39566"/>
                    <a:pt x="38430" y="36298"/>
                    <a:pt x="46188" y="36298"/>
                  </a:cubicBezTo>
                  <a:cubicBezTo>
                    <a:pt x="51370" y="36298"/>
                    <a:pt x="55017" y="37750"/>
                    <a:pt x="57168" y="38973"/>
                  </a:cubicBezTo>
                  <a:cubicBezTo>
                    <a:pt x="57791" y="39330"/>
                    <a:pt x="58505" y="39520"/>
                    <a:pt x="59227" y="39520"/>
                  </a:cubicBezTo>
                  <a:cubicBezTo>
                    <a:pt x="61529" y="39520"/>
                    <a:pt x="63399" y="37651"/>
                    <a:pt x="63399" y="35341"/>
                  </a:cubicBezTo>
                  <a:lnTo>
                    <a:pt x="63399" y="487"/>
                  </a:lnTo>
                  <a:cubicBezTo>
                    <a:pt x="63330" y="456"/>
                    <a:pt x="63254" y="433"/>
                    <a:pt x="63186" y="411"/>
                  </a:cubicBezTo>
                  <a:cubicBezTo>
                    <a:pt x="62373" y="137"/>
                    <a:pt x="61522" y="0"/>
                    <a:pt x="60671" y="0"/>
                  </a:cubicBezTo>
                  <a:close/>
                </a:path>
              </a:pathLst>
            </a:custGeom>
            <a:solidFill>
              <a:srgbClr val="C62F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417050" y="706825"/>
              <a:ext cx="835850" cy="1101425"/>
            </a:xfrm>
            <a:custGeom>
              <a:avLst/>
              <a:gdLst/>
              <a:ahLst/>
              <a:cxnLst/>
              <a:rect l="l" t="t" r="r" b="b"/>
              <a:pathLst>
                <a:path w="33434" h="44057" extrusionOk="0">
                  <a:moveTo>
                    <a:pt x="18928" y="0"/>
                  </a:moveTo>
                  <a:cubicBezTo>
                    <a:pt x="9422" y="0"/>
                    <a:pt x="4430" y="4506"/>
                    <a:pt x="4430" y="4506"/>
                  </a:cubicBezTo>
                  <a:lnTo>
                    <a:pt x="0" y="22028"/>
                  </a:lnTo>
                  <a:lnTo>
                    <a:pt x="4430" y="44056"/>
                  </a:lnTo>
                  <a:cubicBezTo>
                    <a:pt x="4430" y="44056"/>
                    <a:pt x="9422" y="39543"/>
                    <a:pt x="18928" y="39543"/>
                  </a:cubicBezTo>
                  <a:cubicBezTo>
                    <a:pt x="24802" y="39543"/>
                    <a:pt x="28950" y="41260"/>
                    <a:pt x="31268" y="42582"/>
                  </a:cubicBezTo>
                  <a:cubicBezTo>
                    <a:pt x="31498" y="42713"/>
                    <a:pt x="31742" y="42772"/>
                    <a:pt x="31980" y="42772"/>
                  </a:cubicBezTo>
                  <a:cubicBezTo>
                    <a:pt x="32738" y="42772"/>
                    <a:pt x="33434" y="42165"/>
                    <a:pt x="33434" y="41321"/>
                  </a:cubicBezTo>
                  <a:lnTo>
                    <a:pt x="33434" y="5965"/>
                  </a:lnTo>
                  <a:cubicBezTo>
                    <a:pt x="33426" y="4985"/>
                    <a:pt x="32932" y="4081"/>
                    <a:pt x="32119" y="3556"/>
                  </a:cubicBezTo>
                  <a:cubicBezTo>
                    <a:pt x="30060" y="2226"/>
                    <a:pt x="25607" y="0"/>
                    <a:pt x="18928" y="0"/>
                  </a:cubicBezTo>
                  <a:close/>
                </a:path>
              </a:pathLst>
            </a:custGeom>
            <a:solidFill>
              <a:srgbClr val="FAE4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5800600" y="705875"/>
              <a:ext cx="726075" cy="1103125"/>
            </a:xfrm>
            <a:custGeom>
              <a:avLst/>
              <a:gdLst/>
              <a:ahLst/>
              <a:cxnLst/>
              <a:rect l="l" t="t" r="r" b="b"/>
              <a:pathLst>
                <a:path w="29043" h="44125" extrusionOk="0">
                  <a:moveTo>
                    <a:pt x="14522" y="0"/>
                  </a:moveTo>
                  <a:cubicBezTo>
                    <a:pt x="7835" y="0"/>
                    <a:pt x="3375" y="2226"/>
                    <a:pt x="1315" y="3556"/>
                  </a:cubicBezTo>
                  <a:cubicBezTo>
                    <a:pt x="495" y="4088"/>
                    <a:pt x="1" y="4992"/>
                    <a:pt x="1" y="5973"/>
                  </a:cubicBezTo>
                  <a:lnTo>
                    <a:pt x="1" y="41382"/>
                  </a:lnTo>
                  <a:cubicBezTo>
                    <a:pt x="1" y="42225"/>
                    <a:pt x="695" y="42836"/>
                    <a:pt x="1453" y="42836"/>
                  </a:cubicBezTo>
                  <a:cubicBezTo>
                    <a:pt x="1691" y="42836"/>
                    <a:pt x="1935" y="42776"/>
                    <a:pt x="2166" y="42643"/>
                  </a:cubicBezTo>
                  <a:cubicBezTo>
                    <a:pt x="4484" y="41328"/>
                    <a:pt x="8640" y="39604"/>
                    <a:pt x="14522" y="39604"/>
                  </a:cubicBezTo>
                  <a:cubicBezTo>
                    <a:pt x="24043" y="39604"/>
                    <a:pt x="29042" y="44125"/>
                    <a:pt x="29042" y="44125"/>
                  </a:cubicBezTo>
                  <a:lnTo>
                    <a:pt x="29042" y="4521"/>
                  </a:lnTo>
                  <a:cubicBezTo>
                    <a:pt x="29042" y="4521"/>
                    <a:pt x="24043" y="0"/>
                    <a:pt x="14522" y="0"/>
                  </a:cubicBezTo>
                  <a:close/>
                </a:path>
              </a:pathLst>
            </a:custGeom>
            <a:solidFill>
              <a:srgbClr val="FDF4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667800" y="881575"/>
              <a:ext cx="438075" cy="83350"/>
            </a:xfrm>
            <a:custGeom>
              <a:avLst/>
              <a:gdLst/>
              <a:ahLst/>
              <a:cxnLst/>
              <a:rect l="l" t="t" r="r" b="b"/>
              <a:pathLst>
                <a:path w="17523" h="3334" extrusionOk="0">
                  <a:moveTo>
                    <a:pt x="8890" y="1"/>
                  </a:moveTo>
                  <a:cubicBezTo>
                    <a:pt x="6109" y="1"/>
                    <a:pt x="3488" y="457"/>
                    <a:pt x="1079" y="1346"/>
                  </a:cubicBezTo>
                  <a:cubicBezTo>
                    <a:pt x="0" y="1741"/>
                    <a:pt x="289" y="3329"/>
                    <a:pt x="1429" y="3329"/>
                  </a:cubicBezTo>
                  <a:cubicBezTo>
                    <a:pt x="1550" y="3329"/>
                    <a:pt x="1672" y="3306"/>
                    <a:pt x="1786" y="3261"/>
                  </a:cubicBezTo>
                  <a:cubicBezTo>
                    <a:pt x="3967" y="2455"/>
                    <a:pt x="6353" y="2052"/>
                    <a:pt x="8890" y="2052"/>
                  </a:cubicBezTo>
                  <a:cubicBezTo>
                    <a:pt x="11421" y="2052"/>
                    <a:pt x="13807" y="2455"/>
                    <a:pt x="15987" y="3261"/>
                  </a:cubicBezTo>
                  <a:cubicBezTo>
                    <a:pt x="16112" y="3310"/>
                    <a:pt x="16240" y="3334"/>
                    <a:pt x="16367" y="3334"/>
                  </a:cubicBezTo>
                  <a:cubicBezTo>
                    <a:pt x="16781" y="3334"/>
                    <a:pt x="17173" y="3081"/>
                    <a:pt x="17325" y="2668"/>
                  </a:cubicBezTo>
                  <a:cubicBezTo>
                    <a:pt x="17522" y="2128"/>
                    <a:pt x="17241" y="1528"/>
                    <a:pt x="16694" y="1346"/>
                  </a:cubicBezTo>
                  <a:cubicBezTo>
                    <a:pt x="14293" y="457"/>
                    <a:pt x="11664" y="1"/>
                    <a:pt x="8890" y="1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6667800" y="1023675"/>
              <a:ext cx="436750" cy="83025"/>
            </a:xfrm>
            <a:custGeom>
              <a:avLst/>
              <a:gdLst/>
              <a:ahLst/>
              <a:cxnLst/>
              <a:rect l="l" t="t" r="r" b="b"/>
              <a:pathLst>
                <a:path w="17470" h="3321" extrusionOk="0">
                  <a:moveTo>
                    <a:pt x="8890" y="0"/>
                  </a:moveTo>
                  <a:cubicBezTo>
                    <a:pt x="6109" y="0"/>
                    <a:pt x="3488" y="449"/>
                    <a:pt x="1079" y="1338"/>
                  </a:cubicBezTo>
                  <a:cubicBezTo>
                    <a:pt x="0" y="1733"/>
                    <a:pt x="289" y="3321"/>
                    <a:pt x="1429" y="3321"/>
                  </a:cubicBezTo>
                  <a:cubicBezTo>
                    <a:pt x="1550" y="3321"/>
                    <a:pt x="1672" y="3298"/>
                    <a:pt x="1786" y="3260"/>
                  </a:cubicBezTo>
                  <a:cubicBezTo>
                    <a:pt x="3967" y="2455"/>
                    <a:pt x="6353" y="2044"/>
                    <a:pt x="8890" y="2044"/>
                  </a:cubicBezTo>
                  <a:cubicBezTo>
                    <a:pt x="11421" y="2044"/>
                    <a:pt x="13807" y="2455"/>
                    <a:pt x="15987" y="3260"/>
                  </a:cubicBezTo>
                  <a:cubicBezTo>
                    <a:pt x="16095" y="3296"/>
                    <a:pt x="16204" y="3313"/>
                    <a:pt x="16312" y="3313"/>
                  </a:cubicBezTo>
                  <a:cubicBezTo>
                    <a:pt x="16732" y="3313"/>
                    <a:pt x="17128" y="3056"/>
                    <a:pt x="17279" y="2645"/>
                  </a:cubicBezTo>
                  <a:cubicBezTo>
                    <a:pt x="17469" y="2120"/>
                    <a:pt x="17211" y="1543"/>
                    <a:pt x="16694" y="1338"/>
                  </a:cubicBezTo>
                  <a:cubicBezTo>
                    <a:pt x="14293" y="449"/>
                    <a:pt x="11664" y="0"/>
                    <a:pt x="8890" y="0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6667850" y="1165575"/>
              <a:ext cx="436700" cy="83050"/>
            </a:xfrm>
            <a:custGeom>
              <a:avLst/>
              <a:gdLst/>
              <a:ahLst/>
              <a:cxnLst/>
              <a:rect l="l" t="t" r="r" b="b"/>
              <a:pathLst>
                <a:path w="17468" h="3322" extrusionOk="0">
                  <a:moveTo>
                    <a:pt x="8888" y="0"/>
                  </a:moveTo>
                  <a:cubicBezTo>
                    <a:pt x="6107" y="0"/>
                    <a:pt x="3486" y="449"/>
                    <a:pt x="1077" y="1338"/>
                  </a:cubicBezTo>
                  <a:cubicBezTo>
                    <a:pt x="1" y="1732"/>
                    <a:pt x="286" y="3321"/>
                    <a:pt x="1419" y="3321"/>
                  </a:cubicBezTo>
                  <a:cubicBezTo>
                    <a:pt x="1421" y="3321"/>
                    <a:pt x="1424" y="3321"/>
                    <a:pt x="1427" y="3321"/>
                  </a:cubicBezTo>
                  <a:cubicBezTo>
                    <a:pt x="1548" y="3321"/>
                    <a:pt x="1670" y="3298"/>
                    <a:pt x="1784" y="3260"/>
                  </a:cubicBezTo>
                  <a:cubicBezTo>
                    <a:pt x="3965" y="2455"/>
                    <a:pt x="6351" y="2044"/>
                    <a:pt x="8888" y="2044"/>
                  </a:cubicBezTo>
                  <a:cubicBezTo>
                    <a:pt x="11419" y="2044"/>
                    <a:pt x="13805" y="2455"/>
                    <a:pt x="15985" y="3260"/>
                  </a:cubicBezTo>
                  <a:cubicBezTo>
                    <a:pt x="16094" y="3296"/>
                    <a:pt x="16205" y="3314"/>
                    <a:pt x="16314" y="3314"/>
                  </a:cubicBezTo>
                  <a:cubicBezTo>
                    <a:pt x="16732" y="3314"/>
                    <a:pt x="17127" y="3060"/>
                    <a:pt x="17277" y="2645"/>
                  </a:cubicBezTo>
                  <a:cubicBezTo>
                    <a:pt x="17467" y="2128"/>
                    <a:pt x="17209" y="1543"/>
                    <a:pt x="16692" y="1338"/>
                  </a:cubicBezTo>
                  <a:cubicBezTo>
                    <a:pt x="14291" y="449"/>
                    <a:pt x="11662" y="0"/>
                    <a:pt x="8888" y="0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667850" y="1307475"/>
              <a:ext cx="437450" cy="83125"/>
            </a:xfrm>
            <a:custGeom>
              <a:avLst/>
              <a:gdLst/>
              <a:ahLst/>
              <a:cxnLst/>
              <a:rect l="l" t="t" r="r" b="b"/>
              <a:pathLst>
                <a:path w="17498" h="3325" extrusionOk="0">
                  <a:moveTo>
                    <a:pt x="8888" y="1"/>
                  </a:moveTo>
                  <a:cubicBezTo>
                    <a:pt x="6107" y="1"/>
                    <a:pt x="3486" y="449"/>
                    <a:pt x="1077" y="1346"/>
                  </a:cubicBezTo>
                  <a:cubicBezTo>
                    <a:pt x="1" y="1740"/>
                    <a:pt x="286" y="3321"/>
                    <a:pt x="1419" y="3321"/>
                  </a:cubicBezTo>
                  <a:cubicBezTo>
                    <a:pt x="1421" y="3321"/>
                    <a:pt x="1424" y="3321"/>
                    <a:pt x="1427" y="3321"/>
                  </a:cubicBezTo>
                  <a:cubicBezTo>
                    <a:pt x="1442" y="3322"/>
                    <a:pt x="1458" y="3323"/>
                    <a:pt x="1473" y="3323"/>
                  </a:cubicBezTo>
                  <a:cubicBezTo>
                    <a:pt x="1579" y="3323"/>
                    <a:pt x="1684" y="3300"/>
                    <a:pt x="1784" y="3260"/>
                  </a:cubicBezTo>
                  <a:cubicBezTo>
                    <a:pt x="3965" y="2455"/>
                    <a:pt x="6351" y="2045"/>
                    <a:pt x="8888" y="2045"/>
                  </a:cubicBezTo>
                  <a:cubicBezTo>
                    <a:pt x="11419" y="2045"/>
                    <a:pt x="13805" y="2455"/>
                    <a:pt x="15985" y="3260"/>
                  </a:cubicBezTo>
                  <a:cubicBezTo>
                    <a:pt x="16103" y="3304"/>
                    <a:pt x="16223" y="3325"/>
                    <a:pt x="16341" y="3325"/>
                  </a:cubicBezTo>
                  <a:cubicBezTo>
                    <a:pt x="16757" y="3325"/>
                    <a:pt x="17146" y="3068"/>
                    <a:pt x="17300" y="2660"/>
                  </a:cubicBezTo>
                  <a:cubicBezTo>
                    <a:pt x="17498" y="2128"/>
                    <a:pt x="17224" y="1543"/>
                    <a:pt x="16692" y="1346"/>
                  </a:cubicBezTo>
                  <a:cubicBezTo>
                    <a:pt x="14291" y="449"/>
                    <a:pt x="11662" y="1"/>
                    <a:pt x="8888" y="1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667800" y="1449375"/>
              <a:ext cx="437500" cy="83225"/>
            </a:xfrm>
            <a:custGeom>
              <a:avLst/>
              <a:gdLst/>
              <a:ahLst/>
              <a:cxnLst/>
              <a:rect l="l" t="t" r="r" b="b"/>
              <a:pathLst>
                <a:path w="17500" h="3329" extrusionOk="0">
                  <a:moveTo>
                    <a:pt x="8890" y="1"/>
                  </a:moveTo>
                  <a:cubicBezTo>
                    <a:pt x="6109" y="1"/>
                    <a:pt x="3488" y="457"/>
                    <a:pt x="1079" y="1346"/>
                  </a:cubicBezTo>
                  <a:cubicBezTo>
                    <a:pt x="0" y="1741"/>
                    <a:pt x="289" y="3329"/>
                    <a:pt x="1429" y="3329"/>
                  </a:cubicBezTo>
                  <a:cubicBezTo>
                    <a:pt x="1550" y="3329"/>
                    <a:pt x="1672" y="3306"/>
                    <a:pt x="1786" y="3260"/>
                  </a:cubicBezTo>
                  <a:cubicBezTo>
                    <a:pt x="3967" y="2455"/>
                    <a:pt x="6353" y="2052"/>
                    <a:pt x="8890" y="2052"/>
                  </a:cubicBezTo>
                  <a:cubicBezTo>
                    <a:pt x="11421" y="2052"/>
                    <a:pt x="13807" y="2455"/>
                    <a:pt x="15987" y="3260"/>
                  </a:cubicBezTo>
                  <a:cubicBezTo>
                    <a:pt x="16106" y="3305"/>
                    <a:pt x="16228" y="3326"/>
                    <a:pt x="16348" y="3326"/>
                  </a:cubicBezTo>
                  <a:cubicBezTo>
                    <a:pt x="16762" y="3326"/>
                    <a:pt x="17149" y="3073"/>
                    <a:pt x="17302" y="2660"/>
                  </a:cubicBezTo>
                  <a:cubicBezTo>
                    <a:pt x="17500" y="2128"/>
                    <a:pt x="17226" y="1543"/>
                    <a:pt x="16694" y="1346"/>
                  </a:cubicBezTo>
                  <a:cubicBezTo>
                    <a:pt x="14293" y="457"/>
                    <a:pt x="11664" y="1"/>
                    <a:pt x="8890" y="1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5942950" y="1165575"/>
              <a:ext cx="436700" cy="83050"/>
            </a:xfrm>
            <a:custGeom>
              <a:avLst/>
              <a:gdLst/>
              <a:ahLst/>
              <a:cxnLst/>
              <a:rect l="l" t="t" r="r" b="b"/>
              <a:pathLst>
                <a:path w="17468" h="3322" extrusionOk="0">
                  <a:moveTo>
                    <a:pt x="8888" y="0"/>
                  </a:moveTo>
                  <a:cubicBezTo>
                    <a:pt x="6107" y="0"/>
                    <a:pt x="3486" y="449"/>
                    <a:pt x="1077" y="1338"/>
                  </a:cubicBezTo>
                  <a:cubicBezTo>
                    <a:pt x="1" y="1732"/>
                    <a:pt x="286" y="3321"/>
                    <a:pt x="1419" y="3321"/>
                  </a:cubicBezTo>
                  <a:cubicBezTo>
                    <a:pt x="1421" y="3321"/>
                    <a:pt x="1424" y="3321"/>
                    <a:pt x="1427" y="3321"/>
                  </a:cubicBezTo>
                  <a:cubicBezTo>
                    <a:pt x="1548" y="3321"/>
                    <a:pt x="1670" y="3298"/>
                    <a:pt x="1784" y="3260"/>
                  </a:cubicBezTo>
                  <a:cubicBezTo>
                    <a:pt x="3965" y="2455"/>
                    <a:pt x="6351" y="2044"/>
                    <a:pt x="8888" y="2044"/>
                  </a:cubicBezTo>
                  <a:cubicBezTo>
                    <a:pt x="11419" y="2044"/>
                    <a:pt x="13805" y="2455"/>
                    <a:pt x="15985" y="3260"/>
                  </a:cubicBezTo>
                  <a:cubicBezTo>
                    <a:pt x="16094" y="3296"/>
                    <a:pt x="16205" y="3314"/>
                    <a:pt x="16314" y="3314"/>
                  </a:cubicBezTo>
                  <a:cubicBezTo>
                    <a:pt x="16732" y="3314"/>
                    <a:pt x="17127" y="3060"/>
                    <a:pt x="17277" y="2645"/>
                  </a:cubicBezTo>
                  <a:cubicBezTo>
                    <a:pt x="17467" y="2128"/>
                    <a:pt x="17209" y="1543"/>
                    <a:pt x="16692" y="1338"/>
                  </a:cubicBezTo>
                  <a:cubicBezTo>
                    <a:pt x="14291" y="449"/>
                    <a:pt x="11662" y="0"/>
                    <a:pt x="8888" y="0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5942950" y="1307475"/>
              <a:ext cx="437250" cy="83125"/>
            </a:xfrm>
            <a:custGeom>
              <a:avLst/>
              <a:gdLst/>
              <a:ahLst/>
              <a:cxnLst/>
              <a:rect l="l" t="t" r="r" b="b"/>
              <a:pathLst>
                <a:path w="17490" h="3325" extrusionOk="0">
                  <a:moveTo>
                    <a:pt x="8881" y="1"/>
                  </a:moveTo>
                  <a:cubicBezTo>
                    <a:pt x="6107" y="1"/>
                    <a:pt x="3478" y="456"/>
                    <a:pt x="1070" y="1346"/>
                  </a:cubicBezTo>
                  <a:cubicBezTo>
                    <a:pt x="1" y="1740"/>
                    <a:pt x="286" y="3321"/>
                    <a:pt x="1419" y="3321"/>
                  </a:cubicBezTo>
                  <a:cubicBezTo>
                    <a:pt x="1421" y="3321"/>
                    <a:pt x="1424" y="3321"/>
                    <a:pt x="1427" y="3321"/>
                  </a:cubicBezTo>
                  <a:cubicBezTo>
                    <a:pt x="1548" y="3321"/>
                    <a:pt x="1670" y="3306"/>
                    <a:pt x="1784" y="3260"/>
                  </a:cubicBezTo>
                  <a:cubicBezTo>
                    <a:pt x="3957" y="2455"/>
                    <a:pt x="6351" y="2045"/>
                    <a:pt x="8881" y="2045"/>
                  </a:cubicBezTo>
                  <a:cubicBezTo>
                    <a:pt x="11411" y="2045"/>
                    <a:pt x="13797" y="2455"/>
                    <a:pt x="15985" y="3260"/>
                  </a:cubicBezTo>
                  <a:cubicBezTo>
                    <a:pt x="16101" y="3304"/>
                    <a:pt x="16221" y="3325"/>
                    <a:pt x="16338" y="3325"/>
                  </a:cubicBezTo>
                  <a:cubicBezTo>
                    <a:pt x="16753" y="3325"/>
                    <a:pt x="17146" y="3068"/>
                    <a:pt x="17300" y="2660"/>
                  </a:cubicBezTo>
                  <a:cubicBezTo>
                    <a:pt x="17490" y="2128"/>
                    <a:pt x="17224" y="1543"/>
                    <a:pt x="16692" y="1346"/>
                  </a:cubicBezTo>
                  <a:cubicBezTo>
                    <a:pt x="14283" y="456"/>
                    <a:pt x="11662" y="1"/>
                    <a:pt x="8881" y="1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5942900" y="1449375"/>
              <a:ext cx="437500" cy="83225"/>
            </a:xfrm>
            <a:custGeom>
              <a:avLst/>
              <a:gdLst/>
              <a:ahLst/>
              <a:cxnLst/>
              <a:rect l="l" t="t" r="r" b="b"/>
              <a:pathLst>
                <a:path w="17500" h="3329" extrusionOk="0">
                  <a:moveTo>
                    <a:pt x="8890" y="1"/>
                  </a:moveTo>
                  <a:cubicBezTo>
                    <a:pt x="6109" y="1"/>
                    <a:pt x="3488" y="457"/>
                    <a:pt x="1079" y="1346"/>
                  </a:cubicBezTo>
                  <a:cubicBezTo>
                    <a:pt x="0" y="1741"/>
                    <a:pt x="289" y="3329"/>
                    <a:pt x="1429" y="3329"/>
                  </a:cubicBezTo>
                  <a:cubicBezTo>
                    <a:pt x="1550" y="3329"/>
                    <a:pt x="1672" y="3306"/>
                    <a:pt x="1786" y="3260"/>
                  </a:cubicBezTo>
                  <a:cubicBezTo>
                    <a:pt x="3967" y="2455"/>
                    <a:pt x="6353" y="2052"/>
                    <a:pt x="8890" y="2052"/>
                  </a:cubicBezTo>
                  <a:cubicBezTo>
                    <a:pt x="11421" y="2052"/>
                    <a:pt x="13807" y="2455"/>
                    <a:pt x="15987" y="3260"/>
                  </a:cubicBezTo>
                  <a:cubicBezTo>
                    <a:pt x="16107" y="3305"/>
                    <a:pt x="16228" y="3326"/>
                    <a:pt x="16348" y="3326"/>
                  </a:cubicBezTo>
                  <a:cubicBezTo>
                    <a:pt x="16762" y="3326"/>
                    <a:pt x="17149" y="3073"/>
                    <a:pt x="17302" y="2660"/>
                  </a:cubicBezTo>
                  <a:cubicBezTo>
                    <a:pt x="17500" y="2128"/>
                    <a:pt x="17226" y="1543"/>
                    <a:pt x="16694" y="1346"/>
                  </a:cubicBezTo>
                  <a:cubicBezTo>
                    <a:pt x="14293" y="457"/>
                    <a:pt x="11664" y="1"/>
                    <a:pt x="8890" y="1"/>
                  </a:cubicBezTo>
                  <a:close/>
                </a:path>
              </a:pathLst>
            </a:custGeom>
            <a:solidFill>
              <a:srgbClr val="5D29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8"/>
          <p:cNvSpPr/>
          <p:nvPr/>
        </p:nvSpPr>
        <p:spPr>
          <a:xfrm>
            <a:off x="7317175" y="0"/>
            <a:ext cx="2034700" cy="1219925"/>
          </a:xfrm>
          <a:custGeom>
            <a:avLst/>
            <a:gdLst/>
            <a:ahLst/>
            <a:cxnLst/>
            <a:rect l="l" t="t" r="r" b="b"/>
            <a:pathLst>
              <a:path w="81388" h="48797" extrusionOk="0">
                <a:moveTo>
                  <a:pt x="0" y="0"/>
                </a:moveTo>
                <a:cubicBezTo>
                  <a:pt x="647" y="2464"/>
                  <a:pt x="2603" y="5189"/>
                  <a:pt x="4240" y="6842"/>
                </a:cubicBezTo>
                <a:cubicBezTo>
                  <a:pt x="7464" y="10100"/>
                  <a:pt x="11974" y="11778"/>
                  <a:pt x="16476" y="12645"/>
                </a:cubicBezTo>
                <a:cubicBezTo>
                  <a:pt x="20985" y="13513"/>
                  <a:pt x="25593" y="13660"/>
                  <a:pt x="30128" y="14372"/>
                </a:cubicBezTo>
                <a:cubicBezTo>
                  <a:pt x="35382" y="15191"/>
                  <a:pt x="40809" y="16942"/>
                  <a:pt x="44271" y="20985"/>
                </a:cubicBezTo>
                <a:cubicBezTo>
                  <a:pt x="48273" y="25659"/>
                  <a:pt x="49198" y="32869"/>
                  <a:pt x="54371" y="36209"/>
                </a:cubicBezTo>
                <a:cubicBezTo>
                  <a:pt x="57472" y="38211"/>
                  <a:pt x="61323" y="38285"/>
                  <a:pt x="65076" y="38285"/>
                </a:cubicBezTo>
                <a:cubicBezTo>
                  <a:pt x="65375" y="38285"/>
                  <a:pt x="65673" y="38285"/>
                  <a:pt x="65971" y="38285"/>
                </a:cubicBezTo>
                <a:cubicBezTo>
                  <a:pt x="66304" y="38285"/>
                  <a:pt x="66636" y="38285"/>
                  <a:pt x="66967" y="38288"/>
                </a:cubicBezTo>
                <a:cubicBezTo>
                  <a:pt x="71288" y="38320"/>
                  <a:pt x="76166" y="39098"/>
                  <a:pt x="78630" y="42650"/>
                </a:cubicBezTo>
                <a:cubicBezTo>
                  <a:pt x="79898" y="44483"/>
                  <a:pt x="80299" y="46783"/>
                  <a:pt x="81355" y="48748"/>
                </a:cubicBezTo>
                <a:cubicBezTo>
                  <a:pt x="81363" y="48764"/>
                  <a:pt x="81372" y="48780"/>
                  <a:pt x="81380" y="48797"/>
                </a:cubicBezTo>
                <a:lnTo>
                  <a:pt x="81388" y="0"/>
                </a:ln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2513;p49"/>
          <p:cNvGrpSpPr/>
          <p:nvPr/>
        </p:nvGrpSpPr>
        <p:grpSpPr>
          <a:xfrm>
            <a:off x="7052133" y="1863240"/>
            <a:ext cx="386091" cy="252870"/>
            <a:chOff x="7847682" y="2918492"/>
            <a:chExt cx="386091" cy="252870"/>
          </a:xfrm>
        </p:grpSpPr>
        <p:sp>
          <p:nvSpPr>
            <p:cNvPr id="106" name="Google Shape;2514;p49"/>
            <p:cNvSpPr/>
            <p:nvPr/>
          </p:nvSpPr>
          <p:spPr>
            <a:xfrm>
              <a:off x="7899909" y="2918492"/>
              <a:ext cx="70441" cy="34871"/>
            </a:xfrm>
            <a:custGeom>
              <a:avLst/>
              <a:gdLst/>
              <a:ahLst/>
              <a:cxnLst/>
              <a:rect l="l" t="t" r="r" b="b"/>
              <a:pathLst>
                <a:path w="2216" h="1097" extrusionOk="0">
                  <a:moveTo>
                    <a:pt x="572" y="1"/>
                  </a:moveTo>
                  <a:cubicBezTo>
                    <a:pt x="358" y="1"/>
                    <a:pt x="143" y="191"/>
                    <a:pt x="119" y="405"/>
                  </a:cubicBezTo>
                  <a:lnTo>
                    <a:pt x="0" y="1096"/>
                  </a:lnTo>
                  <a:lnTo>
                    <a:pt x="2215" y="1096"/>
                  </a:lnTo>
                  <a:lnTo>
                    <a:pt x="2096" y="405"/>
                  </a:lnTo>
                  <a:cubicBezTo>
                    <a:pt x="2048" y="167"/>
                    <a:pt x="1882" y="1"/>
                    <a:pt x="1644" y="1"/>
                  </a:cubicBezTo>
                  <a:close/>
                </a:path>
              </a:pathLst>
            </a:custGeom>
            <a:solidFill>
              <a:srgbClr val="AB9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15;p49"/>
            <p:cNvSpPr/>
            <p:nvPr/>
          </p:nvSpPr>
          <p:spPr>
            <a:xfrm>
              <a:off x="7899909" y="2919255"/>
              <a:ext cx="37128" cy="28037"/>
            </a:xfrm>
            <a:custGeom>
              <a:avLst/>
              <a:gdLst/>
              <a:ahLst/>
              <a:cxnLst/>
              <a:rect l="l" t="t" r="r" b="b"/>
              <a:pathLst>
                <a:path w="1168" h="882" extrusionOk="0">
                  <a:moveTo>
                    <a:pt x="548" y="0"/>
                  </a:moveTo>
                  <a:cubicBezTo>
                    <a:pt x="334" y="0"/>
                    <a:pt x="119" y="143"/>
                    <a:pt x="96" y="381"/>
                  </a:cubicBezTo>
                  <a:lnTo>
                    <a:pt x="0" y="882"/>
                  </a:lnTo>
                  <a:cubicBezTo>
                    <a:pt x="239" y="739"/>
                    <a:pt x="548" y="667"/>
                    <a:pt x="834" y="667"/>
                  </a:cubicBezTo>
                  <a:lnTo>
                    <a:pt x="1167" y="667"/>
                  </a:lnTo>
                  <a:cubicBezTo>
                    <a:pt x="1024" y="477"/>
                    <a:pt x="1024" y="262"/>
                    <a:pt x="1143" y="0"/>
                  </a:cubicBezTo>
                  <a:close/>
                </a:path>
              </a:pathLst>
            </a:custGeom>
            <a:solidFill>
              <a:srgbClr val="9E7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16;p49"/>
            <p:cNvSpPr/>
            <p:nvPr/>
          </p:nvSpPr>
          <p:spPr>
            <a:xfrm>
              <a:off x="8111868" y="2918492"/>
              <a:ext cx="70441" cy="34871"/>
            </a:xfrm>
            <a:custGeom>
              <a:avLst/>
              <a:gdLst/>
              <a:ahLst/>
              <a:cxnLst/>
              <a:rect l="l" t="t" r="r" b="b"/>
              <a:pathLst>
                <a:path w="2216" h="1097" extrusionOk="0">
                  <a:moveTo>
                    <a:pt x="572" y="1"/>
                  </a:moveTo>
                  <a:cubicBezTo>
                    <a:pt x="334" y="1"/>
                    <a:pt x="143" y="167"/>
                    <a:pt x="119" y="405"/>
                  </a:cubicBezTo>
                  <a:lnTo>
                    <a:pt x="0" y="1096"/>
                  </a:lnTo>
                  <a:lnTo>
                    <a:pt x="2215" y="1096"/>
                  </a:lnTo>
                  <a:lnTo>
                    <a:pt x="2096" y="405"/>
                  </a:lnTo>
                  <a:cubicBezTo>
                    <a:pt x="2048" y="191"/>
                    <a:pt x="1858" y="1"/>
                    <a:pt x="1644" y="1"/>
                  </a:cubicBezTo>
                  <a:close/>
                </a:path>
              </a:pathLst>
            </a:custGeom>
            <a:solidFill>
              <a:srgbClr val="AB9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17;p49"/>
            <p:cNvSpPr/>
            <p:nvPr/>
          </p:nvSpPr>
          <p:spPr>
            <a:xfrm>
              <a:off x="8114125" y="2919255"/>
              <a:ext cx="35634" cy="25017"/>
            </a:xfrm>
            <a:custGeom>
              <a:avLst/>
              <a:gdLst/>
              <a:ahLst/>
              <a:cxnLst/>
              <a:rect l="l" t="t" r="r" b="b"/>
              <a:pathLst>
                <a:path w="1121" h="787" extrusionOk="0">
                  <a:moveTo>
                    <a:pt x="501" y="0"/>
                  </a:moveTo>
                  <a:cubicBezTo>
                    <a:pt x="263" y="0"/>
                    <a:pt x="72" y="143"/>
                    <a:pt x="48" y="381"/>
                  </a:cubicBezTo>
                  <a:lnTo>
                    <a:pt x="1" y="786"/>
                  </a:lnTo>
                  <a:cubicBezTo>
                    <a:pt x="191" y="715"/>
                    <a:pt x="430" y="667"/>
                    <a:pt x="668" y="667"/>
                  </a:cubicBezTo>
                  <a:lnTo>
                    <a:pt x="1120" y="667"/>
                  </a:lnTo>
                  <a:cubicBezTo>
                    <a:pt x="953" y="477"/>
                    <a:pt x="953" y="262"/>
                    <a:pt x="1096" y="0"/>
                  </a:cubicBezTo>
                  <a:close/>
                </a:path>
              </a:pathLst>
            </a:custGeom>
            <a:solidFill>
              <a:srgbClr val="9E7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18;p49"/>
            <p:cNvSpPr/>
            <p:nvPr/>
          </p:nvSpPr>
          <p:spPr>
            <a:xfrm>
              <a:off x="7847682" y="2940457"/>
              <a:ext cx="386091" cy="230904"/>
            </a:xfrm>
            <a:custGeom>
              <a:avLst/>
              <a:gdLst/>
              <a:ahLst/>
              <a:cxnLst/>
              <a:rect l="l" t="t" r="r" b="b"/>
              <a:pathLst>
                <a:path w="12146" h="7264" extrusionOk="0">
                  <a:moveTo>
                    <a:pt x="2477" y="0"/>
                  </a:moveTo>
                  <a:cubicBezTo>
                    <a:pt x="1643" y="0"/>
                    <a:pt x="929" y="596"/>
                    <a:pt x="810" y="1429"/>
                  </a:cubicBezTo>
                  <a:lnTo>
                    <a:pt x="143" y="5549"/>
                  </a:lnTo>
                  <a:cubicBezTo>
                    <a:pt x="0" y="6478"/>
                    <a:pt x="715" y="7264"/>
                    <a:pt x="1643" y="7264"/>
                  </a:cubicBezTo>
                  <a:cubicBezTo>
                    <a:pt x="2358" y="7264"/>
                    <a:pt x="2977" y="6764"/>
                    <a:pt x="3096" y="6049"/>
                  </a:cubicBezTo>
                  <a:lnTo>
                    <a:pt x="3477" y="3930"/>
                  </a:lnTo>
                  <a:lnTo>
                    <a:pt x="8669" y="3930"/>
                  </a:lnTo>
                  <a:lnTo>
                    <a:pt x="9050" y="6049"/>
                  </a:lnTo>
                  <a:cubicBezTo>
                    <a:pt x="9169" y="6764"/>
                    <a:pt x="9812" y="7264"/>
                    <a:pt x="10526" y="7264"/>
                  </a:cubicBezTo>
                  <a:cubicBezTo>
                    <a:pt x="11431" y="7264"/>
                    <a:pt x="12146" y="6478"/>
                    <a:pt x="12003" y="5549"/>
                  </a:cubicBezTo>
                  <a:lnTo>
                    <a:pt x="11360" y="1429"/>
                  </a:lnTo>
                  <a:cubicBezTo>
                    <a:pt x="11241" y="596"/>
                    <a:pt x="10526" y="0"/>
                    <a:pt x="9693" y="0"/>
                  </a:cubicBezTo>
                  <a:lnTo>
                    <a:pt x="9050" y="0"/>
                  </a:lnTo>
                  <a:cubicBezTo>
                    <a:pt x="8669" y="0"/>
                    <a:pt x="8288" y="119"/>
                    <a:pt x="7954" y="334"/>
                  </a:cubicBezTo>
                  <a:lnTo>
                    <a:pt x="7811" y="429"/>
                  </a:lnTo>
                  <a:cubicBezTo>
                    <a:pt x="7573" y="572"/>
                    <a:pt x="7264" y="667"/>
                    <a:pt x="6978" y="667"/>
                  </a:cubicBezTo>
                  <a:lnTo>
                    <a:pt x="5192" y="667"/>
                  </a:lnTo>
                  <a:cubicBezTo>
                    <a:pt x="4882" y="667"/>
                    <a:pt x="4596" y="572"/>
                    <a:pt x="4358" y="429"/>
                  </a:cubicBezTo>
                  <a:lnTo>
                    <a:pt x="4215" y="334"/>
                  </a:lnTo>
                  <a:cubicBezTo>
                    <a:pt x="3882" y="119"/>
                    <a:pt x="3501" y="0"/>
                    <a:pt x="3096" y="0"/>
                  </a:cubicBezTo>
                  <a:close/>
                </a:path>
              </a:pathLst>
            </a:custGeom>
            <a:solidFill>
              <a:srgbClr val="927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19;p49"/>
            <p:cNvSpPr/>
            <p:nvPr/>
          </p:nvSpPr>
          <p:spPr>
            <a:xfrm>
              <a:off x="7968029" y="2944240"/>
              <a:ext cx="13669" cy="6834"/>
            </a:xfrm>
            <a:custGeom>
              <a:avLst/>
              <a:gdLst/>
              <a:ahLst/>
              <a:cxnLst/>
              <a:rect l="l" t="t" r="r" b="b"/>
              <a:pathLst>
                <a:path w="430" h="215" extrusionOk="0">
                  <a:moveTo>
                    <a:pt x="1" y="0"/>
                  </a:moveTo>
                  <a:cubicBezTo>
                    <a:pt x="144" y="72"/>
                    <a:pt x="263" y="119"/>
                    <a:pt x="429" y="215"/>
                  </a:cubicBezTo>
                  <a:cubicBezTo>
                    <a:pt x="310" y="119"/>
                    <a:pt x="144" y="72"/>
                    <a:pt x="1" y="0"/>
                  </a:cubicBezTo>
                  <a:close/>
                </a:path>
              </a:pathLst>
            </a:custGeom>
            <a:solidFill>
              <a:srgbClr val="D6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20;p49"/>
            <p:cNvSpPr/>
            <p:nvPr/>
          </p:nvSpPr>
          <p:spPr>
            <a:xfrm>
              <a:off x="7947590" y="2940457"/>
              <a:ext cx="21234" cy="3815"/>
            </a:xfrm>
            <a:custGeom>
              <a:avLst/>
              <a:gdLst/>
              <a:ahLst/>
              <a:cxnLst/>
              <a:rect l="l" t="t" r="r" b="b"/>
              <a:pathLst>
                <a:path w="668" h="120" extrusionOk="0">
                  <a:moveTo>
                    <a:pt x="1" y="0"/>
                  </a:moveTo>
                  <a:cubicBezTo>
                    <a:pt x="191" y="0"/>
                    <a:pt x="429" y="48"/>
                    <a:pt x="667" y="119"/>
                  </a:cubicBezTo>
                  <a:cubicBezTo>
                    <a:pt x="429" y="48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9E7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21;p49"/>
            <p:cNvSpPr/>
            <p:nvPr/>
          </p:nvSpPr>
          <p:spPr>
            <a:xfrm>
              <a:off x="7986212" y="2954062"/>
              <a:ext cx="7597" cy="3815"/>
            </a:xfrm>
            <a:custGeom>
              <a:avLst/>
              <a:gdLst/>
              <a:ahLst/>
              <a:cxnLst/>
              <a:rect l="l" t="t" r="r" b="b"/>
              <a:pathLst>
                <a:path w="239" h="120" extrusionOk="0">
                  <a:moveTo>
                    <a:pt x="0" y="1"/>
                  </a:moveTo>
                  <a:cubicBezTo>
                    <a:pt x="95" y="49"/>
                    <a:pt x="167" y="96"/>
                    <a:pt x="238" y="120"/>
                  </a:cubicBezTo>
                  <a:lnTo>
                    <a:pt x="238" y="120"/>
                  </a:lnTo>
                  <a:cubicBezTo>
                    <a:pt x="167" y="96"/>
                    <a:pt x="95" y="49"/>
                    <a:pt x="0" y="1"/>
                  </a:cubicBezTo>
                  <a:close/>
                </a:path>
              </a:pathLst>
            </a:custGeom>
            <a:solidFill>
              <a:srgbClr val="D6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22;p49"/>
            <p:cNvSpPr/>
            <p:nvPr/>
          </p:nvSpPr>
          <p:spPr>
            <a:xfrm>
              <a:off x="7851464" y="2940457"/>
              <a:ext cx="193808" cy="230904"/>
            </a:xfrm>
            <a:custGeom>
              <a:avLst/>
              <a:gdLst/>
              <a:ahLst/>
              <a:cxnLst/>
              <a:rect l="l" t="t" r="r" b="b"/>
              <a:pathLst>
                <a:path w="6097" h="7264" extrusionOk="0">
                  <a:moveTo>
                    <a:pt x="2358" y="0"/>
                  </a:moveTo>
                  <a:cubicBezTo>
                    <a:pt x="1524" y="0"/>
                    <a:pt x="810" y="596"/>
                    <a:pt x="691" y="1429"/>
                  </a:cubicBezTo>
                  <a:lnTo>
                    <a:pt x="24" y="5549"/>
                  </a:lnTo>
                  <a:cubicBezTo>
                    <a:pt x="24" y="5644"/>
                    <a:pt x="0" y="5692"/>
                    <a:pt x="0" y="5787"/>
                  </a:cubicBezTo>
                  <a:cubicBezTo>
                    <a:pt x="0" y="6597"/>
                    <a:pt x="667" y="7264"/>
                    <a:pt x="1501" y="7264"/>
                  </a:cubicBezTo>
                  <a:cubicBezTo>
                    <a:pt x="2215" y="7264"/>
                    <a:pt x="2834" y="6764"/>
                    <a:pt x="2953" y="6049"/>
                  </a:cubicBezTo>
                  <a:lnTo>
                    <a:pt x="3191" y="4620"/>
                  </a:lnTo>
                  <a:cubicBezTo>
                    <a:pt x="3048" y="4406"/>
                    <a:pt x="2977" y="4215"/>
                    <a:pt x="2977" y="3930"/>
                  </a:cubicBezTo>
                  <a:lnTo>
                    <a:pt x="2977" y="3906"/>
                  </a:lnTo>
                  <a:cubicBezTo>
                    <a:pt x="3096" y="3358"/>
                    <a:pt x="3572" y="2977"/>
                    <a:pt x="4144" y="2977"/>
                  </a:cubicBezTo>
                  <a:cubicBezTo>
                    <a:pt x="4787" y="2977"/>
                    <a:pt x="5335" y="3525"/>
                    <a:pt x="5335" y="4168"/>
                  </a:cubicBezTo>
                  <a:lnTo>
                    <a:pt x="6097" y="4168"/>
                  </a:lnTo>
                  <a:cubicBezTo>
                    <a:pt x="4763" y="3287"/>
                    <a:pt x="4358" y="1667"/>
                    <a:pt x="4406" y="810"/>
                  </a:cubicBezTo>
                  <a:cubicBezTo>
                    <a:pt x="4311" y="786"/>
                    <a:pt x="4239" y="715"/>
                    <a:pt x="4168" y="691"/>
                  </a:cubicBezTo>
                  <a:lnTo>
                    <a:pt x="4096" y="334"/>
                  </a:lnTo>
                  <a:cubicBezTo>
                    <a:pt x="3977" y="238"/>
                    <a:pt x="3811" y="191"/>
                    <a:pt x="3668" y="119"/>
                  </a:cubicBezTo>
                  <a:cubicBezTo>
                    <a:pt x="3453" y="48"/>
                    <a:pt x="3215" y="0"/>
                    <a:pt x="3025" y="0"/>
                  </a:cubicBezTo>
                  <a:close/>
                </a:path>
              </a:pathLst>
            </a:custGeom>
            <a:solidFill>
              <a:srgbClr val="89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23;p49"/>
            <p:cNvSpPr/>
            <p:nvPr/>
          </p:nvSpPr>
          <p:spPr>
            <a:xfrm>
              <a:off x="7947590" y="3027492"/>
              <a:ext cx="75750" cy="75750"/>
            </a:xfrm>
            <a:custGeom>
              <a:avLst/>
              <a:gdLst/>
              <a:ahLst/>
              <a:cxnLst/>
              <a:rect l="l" t="t" r="r" b="b"/>
              <a:pathLst>
                <a:path w="2383" h="2383" extrusionOk="0">
                  <a:moveTo>
                    <a:pt x="1191" y="1"/>
                  </a:moveTo>
                  <a:cubicBezTo>
                    <a:pt x="525" y="1"/>
                    <a:pt x="1" y="549"/>
                    <a:pt x="1" y="1192"/>
                  </a:cubicBezTo>
                  <a:cubicBezTo>
                    <a:pt x="1" y="1858"/>
                    <a:pt x="525" y="2382"/>
                    <a:pt x="1191" y="2382"/>
                  </a:cubicBezTo>
                  <a:cubicBezTo>
                    <a:pt x="1834" y="2382"/>
                    <a:pt x="2382" y="1858"/>
                    <a:pt x="2382" y="1192"/>
                  </a:cubicBezTo>
                  <a:cubicBezTo>
                    <a:pt x="2382" y="549"/>
                    <a:pt x="1834" y="1"/>
                    <a:pt x="1191" y="1"/>
                  </a:cubicBezTo>
                  <a:close/>
                </a:path>
              </a:pathLst>
            </a:custGeom>
            <a:solidFill>
              <a:srgbClr val="AB9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24;p49"/>
            <p:cNvSpPr/>
            <p:nvPr/>
          </p:nvSpPr>
          <p:spPr>
            <a:xfrm>
              <a:off x="7947590" y="3057022"/>
              <a:ext cx="795" cy="8360"/>
            </a:xfrm>
            <a:custGeom>
              <a:avLst/>
              <a:gdLst/>
              <a:ahLst/>
              <a:cxnLst/>
              <a:rect l="l" t="t" r="r" b="b"/>
              <a:pathLst>
                <a:path w="25" h="263" extrusionOk="0">
                  <a:moveTo>
                    <a:pt x="1" y="263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close/>
                  <a:moveTo>
                    <a:pt x="1" y="239"/>
                  </a:moveTo>
                  <a:lnTo>
                    <a:pt x="1" y="239"/>
                  </a:lnTo>
                  <a:lnTo>
                    <a:pt x="1" y="239"/>
                  </a:lnTo>
                  <a:close/>
                  <a:moveTo>
                    <a:pt x="1" y="239"/>
                  </a:moveTo>
                  <a:lnTo>
                    <a:pt x="1" y="239"/>
                  </a:lnTo>
                  <a:lnTo>
                    <a:pt x="1" y="239"/>
                  </a:lnTo>
                  <a:close/>
                  <a:moveTo>
                    <a:pt x="1" y="239"/>
                  </a:moveTo>
                  <a:lnTo>
                    <a:pt x="1" y="239"/>
                  </a:lnTo>
                  <a:lnTo>
                    <a:pt x="1" y="239"/>
                  </a:lnTo>
                  <a:close/>
                  <a:moveTo>
                    <a:pt x="1" y="239"/>
                  </a:moveTo>
                  <a:lnTo>
                    <a:pt x="1" y="239"/>
                  </a:lnTo>
                  <a:lnTo>
                    <a:pt x="1" y="239"/>
                  </a:lnTo>
                  <a:close/>
                  <a:moveTo>
                    <a:pt x="1" y="215"/>
                  </a:moveTo>
                  <a:lnTo>
                    <a:pt x="1" y="215"/>
                  </a:lnTo>
                  <a:lnTo>
                    <a:pt x="1" y="215"/>
                  </a:lnTo>
                  <a:close/>
                  <a:moveTo>
                    <a:pt x="1" y="215"/>
                  </a:moveTo>
                  <a:lnTo>
                    <a:pt x="1" y="215"/>
                  </a:lnTo>
                  <a:lnTo>
                    <a:pt x="1" y="215"/>
                  </a:lnTo>
                  <a:close/>
                  <a:moveTo>
                    <a:pt x="1" y="215"/>
                  </a:moveTo>
                  <a:lnTo>
                    <a:pt x="1" y="215"/>
                  </a:lnTo>
                  <a:lnTo>
                    <a:pt x="1" y="215"/>
                  </a:lnTo>
                  <a:close/>
                  <a:moveTo>
                    <a:pt x="1" y="215"/>
                  </a:moveTo>
                  <a:lnTo>
                    <a:pt x="1" y="215"/>
                  </a:lnTo>
                  <a:lnTo>
                    <a:pt x="1" y="215"/>
                  </a:lnTo>
                  <a:close/>
                  <a:moveTo>
                    <a:pt x="1" y="191"/>
                  </a:moveTo>
                  <a:lnTo>
                    <a:pt x="1" y="191"/>
                  </a:lnTo>
                  <a:lnTo>
                    <a:pt x="1" y="191"/>
                  </a:lnTo>
                  <a:close/>
                  <a:moveTo>
                    <a:pt x="1" y="191"/>
                  </a:moveTo>
                  <a:lnTo>
                    <a:pt x="1" y="191"/>
                  </a:lnTo>
                  <a:lnTo>
                    <a:pt x="1" y="191"/>
                  </a:lnTo>
                  <a:close/>
                  <a:moveTo>
                    <a:pt x="1" y="191"/>
                  </a:moveTo>
                  <a:lnTo>
                    <a:pt x="1" y="191"/>
                  </a:lnTo>
                  <a:lnTo>
                    <a:pt x="1" y="191"/>
                  </a:lnTo>
                  <a:close/>
                  <a:moveTo>
                    <a:pt x="1" y="191"/>
                  </a:moveTo>
                  <a:lnTo>
                    <a:pt x="1" y="191"/>
                  </a:lnTo>
                  <a:lnTo>
                    <a:pt x="1" y="191"/>
                  </a:lnTo>
                  <a:close/>
                  <a:moveTo>
                    <a:pt x="1" y="144"/>
                  </a:moveTo>
                  <a:lnTo>
                    <a:pt x="1" y="144"/>
                  </a:lnTo>
                  <a:lnTo>
                    <a:pt x="1" y="144"/>
                  </a:lnTo>
                  <a:close/>
                  <a:moveTo>
                    <a:pt x="1" y="144"/>
                  </a:moveTo>
                  <a:lnTo>
                    <a:pt x="1" y="144"/>
                  </a:lnTo>
                  <a:lnTo>
                    <a:pt x="1" y="144"/>
                  </a:lnTo>
                  <a:close/>
                  <a:moveTo>
                    <a:pt x="1" y="144"/>
                  </a:moveTo>
                  <a:lnTo>
                    <a:pt x="1" y="144"/>
                  </a:lnTo>
                  <a:lnTo>
                    <a:pt x="1" y="144"/>
                  </a:lnTo>
                  <a:close/>
                  <a:moveTo>
                    <a:pt x="1" y="144"/>
                  </a:moveTo>
                  <a:lnTo>
                    <a:pt x="1" y="144"/>
                  </a:lnTo>
                  <a:lnTo>
                    <a:pt x="1" y="144"/>
                  </a:lnTo>
                  <a:close/>
                  <a:moveTo>
                    <a:pt x="24" y="120"/>
                  </a:moveTo>
                  <a:lnTo>
                    <a:pt x="24" y="120"/>
                  </a:lnTo>
                  <a:lnTo>
                    <a:pt x="24" y="120"/>
                  </a:lnTo>
                  <a:close/>
                  <a:moveTo>
                    <a:pt x="24" y="120"/>
                  </a:moveTo>
                  <a:lnTo>
                    <a:pt x="24" y="120"/>
                  </a:lnTo>
                  <a:lnTo>
                    <a:pt x="24" y="120"/>
                  </a:lnTo>
                  <a:close/>
                  <a:moveTo>
                    <a:pt x="24" y="120"/>
                  </a:moveTo>
                  <a:lnTo>
                    <a:pt x="24" y="120"/>
                  </a:lnTo>
                  <a:lnTo>
                    <a:pt x="24" y="120"/>
                  </a:lnTo>
                  <a:close/>
                  <a:moveTo>
                    <a:pt x="24" y="120"/>
                  </a:moveTo>
                  <a:lnTo>
                    <a:pt x="24" y="120"/>
                  </a:lnTo>
                  <a:lnTo>
                    <a:pt x="24" y="120"/>
                  </a:lnTo>
                  <a:close/>
                  <a:moveTo>
                    <a:pt x="24" y="96"/>
                  </a:moveTo>
                  <a:lnTo>
                    <a:pt x="24" y="96"/>
                  </a:lnTo>
                  <a:lnTo>
                    <a:pt x="24" y="96"/>
                  </a:lnTo>
                  <a:close/>
                  <a:moveTo>
                    <a:pt x="24" y="96"/>
                  </a:moveTo>
                  <a:lnTo>
                    <a:pt x="24" y="96"/>
                  </a:lnTo>
                  <a:lnTo>
                    <a:pt x="24" y="96"/>
                  </a:lnTo>
                  <a:close/>
                  <a:moveTo>
                    <a:pt x="24" y="96"/>
                  </a:moveTo>
                  <a:lnTo>
                    <a:pt x="24" y="96"/>
                  </a:lnTo>
                  <a:lnTo>
                    <a:pt x="24" y="96"/>
                  </a:lnTo>
                  <a:close/>
                  <a:moveTo>
                    <a:pt x="24" y="96"/>
                  </a:moveTo>
                  <a:lnTo>
                    <a:pt x="24" y="96"/>
                  </a:lnTo>
                  <a:lnTo>
                    <a:pt x="24" y="96"/>
                  </a:lnTo>
                  <a:close/>
                  <a:moveTo>
                    <a:pt x="24" y="48"/>
                  </a:moveTo>
                  <a:lnTo>
                    <a:pt x="24" y="48"/>
                  </a:lnTo>
                  <a:lnTo>
                    <a:pt x="24" y="48"/>
                  </a:lnTo>
                  <a:close/>
                  <a:moveTo>
                    <a:pt x="24" y="48"/>
                  </a:moveTo>
                  <a:lnTo>
                    <a:pt x="24" y="48"/>
                  </a:lnTo>
                  <a:lnTo>
                    <a:pt x="24" y="48"/>
                  </a:lnTo>
                  <a:close/>
                  <a:moveTo>
                    <a:pt x="24" y="48"/>
                  </a:moveTo>
                  <a:lnTo>
                    <a:pt x="24" y="48"/>
                  </a:lnTo>
                  <a:lnTo>
                    <a:pt x="24" y="48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24" y="1"/>
                  </a:moveTo>
                  <a:lnTo>
                    <a:pt x="24" y="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815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25;p49"/>
            <p:cNvSpPr/>
            <p:nvPr/>
          </p:nvSpPr>
          <p:spPr>
            <a:xfrm>
              <a:off x="7948353" y="3029780"/>
              <a:ext cx="71204" cy="65895"/>
            </a:xfrm>
            <a:custGeom>
              <a:avLst/>
              <a:gdLst/>
              <a:ahLst/>
              <a:cxnLst/>
              <a:rect l="l" t="t" r="r" b="b"/>
              <a:pathLst>
                <a:path w="2240" h="2073" extrusionOk="0">
                  <a:moveTo>
                    <a:pt x="763" y="0"/>
                  </a:moveTo>
                  <a:lnTo>
                    <a:pt x="763" y="0"/>
                  </a:lnTo>
                  <a:cubicBezTo>
                    <a:pt x="382" y="143"/>
                    <a:pt x="96" y="477"/>
                    <a:pt x="0" y="858"/>
                  </a:cubicBezTo>
                  <a:lnTo>
                    <a:pt x="0" y="881"/>
                  </a:lnTo>
                  <a:cubicBezTo>
                    <a:pt x="0" y="1548"/>
                    <a:pt x="524" y="2072"/>
                    <a:pt x="1191" y="2072"/>
                  </a:cubicBezTo>
                  <a:cubicBezTo>
                    <a:pt x="1644" y="2072"/>
                    <a:pt x="2049" y="1810"/>
                    <a:pt x="2239" y="1453"/>
                  </a:cubicBezTo>
                  <a:lnTo>
                    <a:pt x="2239" y="1453"/>
                  </a:lnTo>
                  <a:cubicBezTo>
                    <a:pt x="2025" y="1501"/>
                    <a:pt x="1882" y="1501"/>
                    <a:pt x="1691" y="1501"/>
                  </a:cubicBezTo>
                  <a:cubicBezTo>
                    <a:pt x="1583" y="1524"/>
                    <a:pt x="1482" y="1535"/>
                    <a:pt x="1391" y="1535"/>
                  </a:cubicBezTo>
                  <a:cubicBezTo>
                    <a:pt x="456" y="1535"/>
                    <a:pt x="372" y="412"/>
                    <a:pt x="763" y="0"/>
                  </a:cubicBezTo>
                  <a:close/>
                </a:path>
              </a:pathLst>
            </a:custGeom>
            <a:solidFill>
              <a:srgbClr val="9E7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26;p49"/>
            <p:cNvSpPr/>
            <p:nvPr/>
          </p:nvSpPr>
          <p:spPr>
            <a:xfrm>
              <a:off x="7965009" y="3045674"/>
              <a:ext cx="40148" cy="40148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43" y="0"/>
                  </a:moveTo>
                  <a:cubicBezTo>
                    <a:pt x="286" y="0"/>
                    <a:pt x="0" y="286"/>
                    <a:pt x="0" y="620"/>
                  </a:cubicBezTo>
                  <a:cubicBezTo>
                    <a:pt x="0" y="977"/>
                    <a:pt x="286" y="1263"/>
                    <a:pt x="643" y="1263"/>
                  </a:cubicBezTo>
                  <a:cubicBezTo>
                    <a:pt x="977" y="1263"/>
                    <a:pt x="1263" y="977"/>
                    <a:pt x="1263" y="620"/>
                  </a:cubicBezTo>
                  <a:cubicBezTo>
                    <a:pt x="1263" y="286"/>
                    <a:pt x="977" y="0"/>
                    <a:pt x="643" y="0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27;p49"/>
            <p:cNvSpPr/>
            <p:nvPr/>
          </p:nvSpPr>
          <p:spPr>
            <a:xfrm>
              <a:off x="8058115" y="3027492"/>
              <a:ext cx="75750" cy="75750"/>
            </a:xfrm>
            <a:custGeom>
              <a:avLst/>
              <a:gdLst/>
              <a:ahLst/>
              <a:cxnLst/>
              <a:rect l="l" t="t" r="r" b="b"/>
              <a:pathLst>
                <a:path w="2383" h="2383" extrusionOk="0">
                  <a:moveTo>
                    <a:pt x="1191" y="1"/>
                  </a:moveTo>
                  <a:cubicBezTo>
                    <a:pt x="525" y="1"/>
                    <a:pt x="1" y="549"/>
                    <a:pt x="1" y="1192"/>
                  </a:cubicBezTo>
                  <a:cubicBezTo>
                    <a:pt x="1" y="1858"/>
                    <a:pt x="525" y="2382"/>
                    <a:pt x="1191" y="2382"/>
                  </a:cubicBezTo>
                  <a:cubicBezTo>
                    <a:pt x="1834" y="2382"/>
                    <a:pt x="2382" y="1858"/>
                    <a:pt x="2382" y="1192"/>
                  </a:cubicBezTo>
                  <a:cubicBezTo>
                    <a:pt x="2382" y="549"/>
                    <a:pt x="1834" y="1"/>
                    <a:pt x="1191" y="1"/>
                  </a:cubicBezTo>
                  <a:close/>
                </a:path>
              </a:pathLst>
            </a:custGeom>
            <a:solidFill>
              <a:srgbClr val="AB9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28;p49"/>
            <p:cNvSpPr/>
            <p:nvPr/>
          </p:nvSpPr>
          <p:spPr>
            <a:xfrm>
              <a:off x="8058115" y="3061568"/>
              <a:ext cx="32" cy="3815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1" y="120"/>
                  </a:moveTo>
                  <a:lnTo>
                    <a:pt x="1" y="120"/>
                  </a:lnTo>
                  <a:lnTo>
                    <a:pt x="1" y="120"/>
                  </a:lnTo>
                  <a:lnTo>
                    <a:pt x="1" y="120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1" y="72"/>
                  </a:moveTo>
                  <a:lnTo>
                    <a:pt x="1" y="72"/>
                  </a:lnTo>
                  <a:lnTo>
                    <a:pt x="1" y="72"/>
                  </a:lnTo>
                  <a:close/>
                  <a:moveTo>
                    <a:pt x="1" y="72"/>
                  </a:moveTo>
                  <a:lnTo>
                    <a:pt x="1" y="72"/>
                  </a:lnTo>
                  <a:lnTo>
                    <a:pt x="1" y="72"/>
                  </a:lnTo>
                  <a:close/>
                  <a:moveTo>
                    <a:pt x="1" y="72"/>
                  </a:moveTo>
                  <a:lnTo>
                    <a:pt x="1" y="72"/>
                  </a:lnTo>
                  <a:lnTo>
                    <a:pt x="1" y="72"/>
                  </a:lnTo>
                  <a:close/>
                  <a:moveTo>
                    <a:pt x="1" y="72"/>
                  </a:moveTo>
                  <a:lnTo>
                    <a:pt x="1" y="72"/>
                  </a:lnTo>
                  <a:lnTo>
                    <a:pt x="1" y="72"/>
                  </a:lnTo>
                  <a:close/>
                  <a:moveTo>
                    <a:pt x="1" y="48"/>
                  </a:moveTo>
                  <a:lnTo>
                    <a:pt x="1" y="48"/>
                  </a:lnTo>
                  <a:lnTo>
                    <a:pt x="1" y="48"/>
                  </a:lnTo>
                  <a:close/>
                  <a:moveTo>
                    <a:pt x="1" y="48"/>
                  </a:moveTo>
                  <a:lnTo>
                    <a:pt x="1" y="48"/>
                  </a:lnTo>
                  <a:lnTo>
                    <a:pt x="1" y="48"/>
                  </a:lnTo>
                  <a:close/>
                  <a:moveTo>
                    <a:pt x="1" y="48"/>
                  </a:moveTo>
                  <a:lnTo>
                    <a:pt x="1" y="48"/>
                  </a:lnTo>
                  <a:lnTo>
                    <a:pt x="1" y="48"/>
                  </a:lnTo>
                  <a:close/>
                  <a:moveTo>
                    <a:pt x="1" y="48"/>
                  </a:moveTo>
                  <a:lnTo>
                    <a:pt x="1" y="48"/>
                  </a:lnTo>
                  <a:lnTo>
                    <a:pt x="1" y="4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6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29;p49"/>
            <p:cNvSpPr/>
            <p:nvPr/>
          </p:nvSpPr>
          <p:spPr>
            <a:xfrm>
              <a:off x="8058878" y="3029780"/>
              <a:ext cx="71172" cy="69678"/>
            </a:xfrm>
            <a:custGeom>
              <a:avLst/>
              <a:gdLst/>
              <a:ahLst/>
              <a:cxnLst/>
              <a:rect l="l" t="t" r="r" b="b"/>
              <a:pathLst>
                <a:path w="2239" h="2192" extrusionOk="0">
                  <a:moveTo>
                    <a:pt x="786" y="0"/>
                  </a:moveTo>
                  <a:cubicBezTo>
                    <a:pt x="358" y="143"/>
                    <a:pt x="24" y="524"/>
                    <a:pt x="0" y="1001"/>
                  </a:cubicBezTo>
                  <a:cubicBezTo>
                    <a:pt x="0" y="1667"/>
                    <a:pt x="524" y="2191"/>
                    <a:pt x="1191" y="2191"/>
                  </a:cubicBezTo>
                  <a:cubicBezTo>
                    <a:pt x="1644" y="2191"/>
                    <a:pt x="2048" y="1929"/>
                    <a:pt x="2239" y="1572"/>
                  </a:cubicBezTo>
                  <a:lnTo>
                    <a:pt x="2239" y="1572"/>
                  </a:lnTo>
                  <a:cubicBezTo>
                    <a:pt x="2025" y="1620"/>
                    <a:pt x="1882" y="1620"/>
                    <a:pt x="1691" y="1620"/>
                  </a:cubicBezTo>
                  <a:cubicBezTo>
                    <a:pt x="1629" y="1627"/>
                    <a:pt x="1570" y="1631"/>
                    <a:pt x="1513" y="1631"/>
                  </a:cubicBezTo>
                  <a:cubicBezTo>
                    <a:pt x="464" y="1631"/>
                    <a:pt x="357" y="430"/>
                    <a:pt x="786" y="0"/>
                  </a:cubicBezTo>
                  <a:close/>
                </a:path>
              </a:pathLst>
            </a:custGeom>
            <a:solidFill>
              <a:srgbClr val="9E7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30;p49"/>
            <p:cNvSpPr/>
            <p:nvPr/>
          </p:nvSpPr>
          <p:spPr>
            <a:xfrm>
              <a:off x="8075535" y="3045674"/>
              <a:ext cx="40148" cy="40148"/>
            </a:xfrm>
            <a:custGeom>
              <a:avLst/>
              <a:gdLst/>
              <a:ahLst/>
              <a:cxnLst/>
              <a:rect l="l" t="t" r="r" b="b"/>
              <a:pathLst>
                <a:path w="1263" h="1263" extrusionOk="0">
                  <a:moveTo>
                    <a:pt x="643" y="0"/>
                  </a:moveTo>
                  <a:cubicBezTo>
                    <a:pt x="286" y="0"/>
                    <a:pt x="0" y="286"/>
                    <a:pt x="0" y="620"/>
                  </a:cubicBezTo>
                  <a:cubicBezTo>
                    <a:pt x="0" y="977"/>
                    <a:pt x="286" y="1263"/>
                    <a:pt x="643" y="1263"/>
                  </a:cubicBezTo>
                  <a:cubicBezTo>
                    <a:pt x="977" y="1263"/>
                    <a:pt x="1262" y="977"/>
                    <a:pt x="1262" y="620"/>
                  </a:cubicBezTo>
                  <a:cubicBezTo>
                    <a:pt x="1262" y="286"/>
                    <a:pt x="977" y="0"/>
                    <a:pt x="643" y="0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31;p49"/>
            <p:cNvSpPr/>
            <p:nvPr/>
          </p:nvSpPr>
          <p:spPr>
            <a:xfrm>
              <a:off x="8142161" y="2963154"/>
              <a:ext cx="26511" cy="26543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44"/>
                    <a:pt x="191" y="834"/>
                    <a:pt x="429" y="834"/>
                  </a:cubicBezTo>
                  <a:cubicBezTo>
                    <a:pt x="643" y="834"/>
                    <a:pt x="834" y="644"/>
                    <a:pt x="834" y="429"/>
                  </a:cubicBezTo>
                  <a:cubicBezTo>
                    <a:pt x="834" y="191"/>
                    <a:pt x="643" y="1"/>
                    <a:pt x="429" y="1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32;p49"/>
            <p:cNvSpPr/>
            <p:nvPr/>
          </p:nvSpPr>
          <p:spPr>
            <a:xfrm>
              <a:off x="8142161" y="3007052"/>
              <a:ext cx="26511" cy="26543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429" y="1"/>
                  </a:moveTo>
                  <a:cubicBezTo>
                    <a:pt x="191" y="1"/>
                    <a:pt x="0" y="191"/>
                    <a:pt x="0" y="406"/>
                  </a:cubicBezTo>
                  <a:cubicBezTo>
                    <a:pt x="0" y="644"/>
                    <a:pt x="191" y="834"/>
                    <a:pt x="429" y="834"/>
                  </a:cubicBezTo>
                  <a:cubicBezTo>
                    <a:pt x="643" y="834"/>
                    <a:pt x="834" y="644"/>
                    <a:pt x="834" y="406"/>
                  </a:cubicBezTo>
                  <a:cubicBezTo>
                    <a:pt x="834" y="191"/>
                    <a:pt x="643" y="1"/>
                    <a:pt x="429" y="1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33;p49"/>
            <p:cNvSpPr/>
            <p:nvPr/>
          </p:nvSpPr>
          <p:spPr>
            <a:xfrm>
              <a:off x="8164095" y="2985119"/>
              <a:ext cx="26543" cy="26511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05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43"/>
                    <a:pt x="191" y="834"/>
                    <a:pt x="405" y="834"/>
                  </a:cubicBezTo>
                  <a:cubicBezTo>
                    <a:pt x="644" y="834"/>
                    <a:pt x="834" y="643"/>
                    <a:pt x="834" y="429"/>
                  </a:cubicBezTo>
                  <a:cubicBezTo>
                    <a:pt x="834" y="191"/>
                    <a:pt x="644" y="0"/>
                    <a:pt x="405" y="0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534;p49"/>
            <p:cNvSpPr/>
            <p:nvPr/>
          </p:nvSpPr>
          <p:spPr>
            <a:xfrm>
              <a:off x="8120196" y="2985119"/>
              <a:ext cx="26511" cy="26511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cubicBezTo>
                    <a:pt x="0" y="643"/>
                    <a:pt x="191" y="834"/>
                    <a:pt x="429" y="834"/>
                  </a:cubicBezTo>
                  <a:cubicBezTo>
                    <a:pt x="643" y="834"/>
                    <a:pt x="834" y="643"/>
                    <a:pt x="834" y="429"/>
                  </a:cubicBezTo>
                  <a:cubicBezTo>
                    <a:pt x="834" y="191"/>
                    <a:pt x="643" y="0"/>
                    <a:pt x="429" y="0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535;p49"/>
            <p:cNvSpPr/>
            <p:nvPr/>
          </p:nvSpPr>
          <p:spPr>
            <a:xfrm>
              <a:off x="7912020" y="2963154"/>
              <a:ext cx="28799" cy="28037"/>
            </a:xfrm>
            <a:custGeom>
              <a:avLst/>
              <a:gdLst/>
              <a:ahLst/>
              <a:cxnLst/>
              <a:rect l="l" t="t" r="r" b="b"/>
              <a:pathLst>
                <a:path w="906" h="882" extrusionOk="0">
                  <a:moveTo>
                    <a:pt x="286" y="1"/>
                  </a:moveTo>
                  <a:cubicBezTo>
                    <a:pt x="119" y="1"/>
                    <a:pt x="0" y="120"/>
                    <a:pt x="0" y="286"/>
                  </a:cubicBezTo>
                  <a:lnTo>
                    <a:pt x="0" y="453"/>
                  </a:lnTo>
                  <a:cubicBezTo>
                    <a:pt x="0" y="691"/>
                    <a:pt x="191" y="882"/>
                    <a:pt x="429" y="882"/>
                  </a:cubicBezTo>
                  <a:cubicBezTo>
                    <a:pt x="667" y="882"/>
                    <a:pt x="882" y="667"/>
                    <a:pt x="905" y="453"/>
                  </a:cubicBezTo>
                  <a:lnTo>
                    <a:pt x="905" y="286"/>
                  </a:lnTo>
                  <a:cubicBezTo>
                    <a:pt x="905" y="120"/>
                    <a:pt x="786" y="1"/>
                    <a:pt x="643" y="1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536;p49"/>
            <p:cNvSpPr/>
            <p:nvPr/>
          </p:nvSpPr>
          <p:spPr>
            <a:xfrm>
              <a:off x="7890817" y="2983593"/>
              <a:ext cx="27274" cy="2803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620"/>
                  </a:lnTo>
                  <a:cubicBezTo>
                    <a:pt x="1" y="763"/>
                    <a:pt x="120" y="882"/>
                    <a:pt x="263" y="882"/>
                  </a:cubicBezTo>
                  <a:lnTo>
                    <a:pt x="429" y="882"/>
                  </a:lnTo>
                  <a:cubicBezTo>
                    <a:pt x="667" y="882"/>
                    <a:pt x="858" y="715"/>
                    <a:pt x="858" y="477"/>
                  </a:cubicBezTo>
                  <a:cubicBezTo>
                    <a:pt x="858" y="239"/>
                    <a:pt x="667" y="48"/>
                    <a:pt x="429" y="1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537;p49"/>
            <p:cNvSpPr/>
            <p:nvPr/>
          </p:nvSpPr>
          <p:spPr>
            <a:xfrm>
              <a:off x="7910494" y="3007052"/>
              <a:ext cx="28037" cy="27305"/>
            </a:xfrm>
            <a:custGeom>
              <a:avLst/>
              <a:gdLst/>
              <a:ahLst/>
              <a:cxnLst/>
              <a:rect l="l" t="t" r="r" b="b"/>
              <a:pathLst>
                <a:path w="882" h="859" extrusionOk="0">
                  <a:moveTo>
                    <a:pt x="477" y="1"/>
                  </a:moveTo>
                  <a:cubicBezTo>
                    <a:pt x="263" y="1"/>
                    <a:pt x="48" y="168"/>
                    <a:pt x="1" y="406"/>
                  </a:cubicBezTo>
                  <a:lnTo>
                    <a:pt x="1" y="596"/>
                  </a:lnTo>
                  <a:cubicBezTo>
                    <a:pt x="1" y="739"/>
                    <a:pt x="120" y="858"/>
                    <a:pt x="263" y="858"/>
                  </a:cubicBezTo>
                  <a:lnTo>
                    <a:pt x="620" y="858"/>
                  </a:lnTo>
                  <a:cubicBezTo>
                    <a:pt x="763" y="858"/>
                    <a:pt x="882" y="739"/>
                    <a:pt x="882" y="596"/>
                  </a:cubicBezTo>
                  <a:lnTo>
                    <a:pt x="882" y="406"/>
                  </a:lnTo>
                  <a:cubicBezTo>
                    <a:pt x="882" y="168"/>
                    <a:pt x="715" y="1"/>
                    <a:pt x="477" y="1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538;p49"/>
            <p:cNvSpPr/>
            <p:nvPr/>
          </p:nvSpPr>
          <p:spPr>
            <a:xfrm>
              <a:off x="7933985" y="2985119"/>
              <a:ext cx="27274" cy="2803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cubicBezTo>
                    <a:pt x="0" y="667"/>
                    <a:pt x="191" y="858"/>
                    <a:pt x="429" y="881"/>
                  </a:cubicBezTo>
                  <a:lnTo>
                    <a:pt x="595" y="881"/>
                  </a:lnTo>
                  <a:cubicBezTo>
                    <a:pt x="738" y="881"/>
                    <a:pt x="857" y="786"/>
                    <a:pt x="857" y="619"/>
                  </a:cubicBezTo>
                  <a:lnTo>
                    <a:pt x="857" y="262"/>
                  </a:lnTo>
                  <a:cubicBezTo>
                    <a:pt x="857" y="119"/>
                    <a:pt x="738" y="0"/>
                    <a:pt x="595" y="0"/>
                  </a:cubicBezTo>
                  <a:close/>
                </a:path>
              </a:pathLst>
            </a:custGeom>
            <a:solidFill>
              <a:srgbClr val="D2F0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16" y="3247828"/>
            <a:ext cx="603314" cy="570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94" y="3247899"/>
            <a:ext cx="560292" cy="5602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30"/>
          <p:cNvCxnSpPr/>
          <p:nvPr/>
        </p:nvCxnSpPr>
        <p:spPr>
          <a:xfrm rot="10800000" flipH="1">
            <a:off x="4566200" y="2350500"/>
            <a:ext cx="14700" cy="6768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30"/>
          <p:cNvCxnSpPr/>
          <p:nvPr/>
        </p:nvCxnSpPr>
        <p:spPr>
          <a:xfrm rot="10800000" flipH="1">
            <a:off x="7137388" y="2560050"/>
            <a:ext cx="14700" cy="676800"/>
          </a:xfrm>
          <a:prstGeom prst="straightConnector1">
            <a:avLst/>
          </a:prstGeom>
          <a:noFill/>
          <a:ln w="38100" cap="flat" cmpd="sng">
            <a:solidFill>
              <a:srgbClr val="FFC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30"/>
          <p:cNvCxnSpPr/>
          <p:nvPr/>
        </p:nvCxnSpPr>
        <p:spPr>
          <a:xfrm rot="10800000" flipH="1">
            <a:off x="1952550" y="2560050"/>
            <a:ext cx="14700" cy="676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30"/>
          <p:cNvSpPr txBox="1">
            <a:spLocks noGrp="1"/>
          </p:cNvSpPr>
          <p:nvPr>
            <p:ph type="ctrTitle"/>
          </p:nvPr>
        </p:nvSpPr>
        <p:spPr>
          <a:xfrm>
            <a:off x="2371800" y="165225"/>
            <a:ext cx="44004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Phân tích DỮ Liệu</a:t>
            </a:r>
            <a:endParaRPr dirty="0"/>
          </a:p>
        </p:txBody>
      </p:sp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t="2480" b="2480"/>
          <a:stretch/>
        </p:blipFill>
        <p:spPr>
          <a:xfrm>
            <a:off x="1024800" y="2836800"/>
            <a:ext cx="1885123" cy="176669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0"/>
          <p:cNvSpPr/>
          <p:nvPr/>
        </p:nvSpPr>
        <p:spPr>
          <a:xfrm>
            <a:off x="1093426" y="2855850"/>
            <a:ext cx="1766700" cy="1766700"/>
          </a:xfrm>
          <a:prstGeom prst="pie">
            <a:avLst>
              <a:gd name="adj1" fmla="val 983459"/>
              <a:gd name="adj2" fmla="val 16217629"/>
            </a:avLst>
          </a:prstGeom>
          <a:solidFill>
            <a:srgbClr val="FAE7BA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1" name="Google Shape;351;p30"/>
          <p:cNvPicPr preferRelativeResize="0"/>
          <p:nvPr/>
        </p:nvPicPr>
        <p:blipFill rotWithShape="1">
          <a:blip r:embed="rId4">
            <a:alphaModFix/>
          </a:blip>
          <a:srcRect t="2471" b="2471"/>
          <a:stretch/>
        </p:blipFill>
        <p:spPr>
          <a:xfrm>
            <a:off x="3653877" y="1184100"/>
            <a:ext cx="1839348" cy="172378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0"/>
          <p:cNvSpPr/>
          <p:nvPr/>
        </p:nvSpPr>
        <p:spPr>
          <a:xfrm>
            <a:off x="3653870" y="1227014"/>
            <a:ext cx="1723800" cy="1723800"/>
          </a:xfrm>
          <a:prstGeom prst="pie">
            <a:avLst>
              <a:gd name="adj1" fmla="val 9304561"/>
              <a:gd name="adj2" fmla="val 16308096"/>
            </a:avLst>
          </a:prstGeom>
          <a:solidFill>
            <a:srgbClr val="FAE7BA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5">
            <a:alphaModFix/>
          </a:blip>
          <a:srcRect t="1540" b="1540"/>
          <a:stretch/>
        </p:blipFill>
        <p:spPr>
          <a:xfrm>
            <a:off x="6177850" y="2808225"/>
            <a:ext cx="1933779" cy="181229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6237175" y="2846325"/>
            <a:ext cx="1766700" cy="1766700"/>
          </a:xfrm>
          <a:prstGeom prst="pie">
            <a:avLst>
              <a:gd name="adj1" fmla="val 5180667"/>
              <a:gd name="adj2" fmla="val 14713747"/>
            </a:avLst>
          </a:prstGeom>
          <a:solidFill>
            <a:srgbClr val="FFEFC9">
              <a:alpha val="67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1207730" y="1931126"/>
            <a:ext cx="1485187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Trẻ chơi game</a:t>
            </a:r>
            <a:endParaRPr sz="24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3919913" y="3035888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Lượt tải</a:t>
            </a:r>
            <a:endParaRPr sz="24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6492538" y="1617294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dirty="0">
                <a:solidFill>
                  <a:schemeClr val="accent3"/>
                </a:solidFill>
                <a:latin typeface="Amatic SC"/>
                <a:ea typeface="Amatic SC"/>
                <a:cs typeface="Amatic SC"/>
                <a:sym typeface="Amatic SC"/>
              </a:rPr>
              <a:t>Phát triển nhiều game</a:t>
            </a:r>
            <a:endParaRPr sz="2400" b="1" dirty="0">
              <a:solidFill>
                <a:schemeClr val="accent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1315163" y="3500025"/>
            <a:ext cx="1304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70%</a:t>
            </a:r>
            <a:endParaRPr sz="48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3945294" y="1874564"/>
            <a:ext cx="1140951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3000</a:t>
            </a:r>
            <a:endParaRPr sz="3200" b="1" dirty="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6468313" y="3500025"/>
            <a:ext cx="1535562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80%-85</a:t>
            </a:r>
            <a:r>
              <a:rPr lang="es" sz="36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%</a:t>
            </a:r>
            <a:endParaRPr sz="3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3" name="Google Shape;363;p30"/>
          <p:cNvSpPr/>
          <p:nvPr/>
        </p:nvSpPr>
        <p:spPr>
          <a:xfrm rot="10800000">
            <a:off x="6791250" y="3926950"/>
            <a:ext cx="2360675" cy="1353100"/>
          </a:xfrm>
          <a:custGeom>
            <a:avLst/>
            <a:gdLst/>
            <a:ahLst/>
            <a:cxnLst/>
            <a:rect l="l" t="t" r="r" b="b"/>
            <a:pathLst>
              <a:path w="94427" h="54124" extrusionOk="0">
                <a:moveTo>
                  <a:pt x="0" y="0"/>
                </a:moveTo>
                <a:lnTo>
                  <a:pt x="0" y="54100"/>
                </a:lnTo>
                <a:cubicBezTo>
                  <a:pt x="65" y="54116"/>
                  <a:pt x="128" y="54123"/>
                  <a:pt x="192" y="54123"/>
                </a:cubicBezTo>
                <a:cubicBezTo>
                  <a:pt x="1070" y="54123"/>
                  <a:pt x="1802" y="52676"/>
                  <a:pt x="2619" y="50957"/>
                </a:cubicBezTo>
                <a:cubicBezTo>
                  <a:pt x="4944" y="46120"/>
                  <a:pt x="9249" y="42216"/>
                  <a:pt x="14479" y="40784"/>
                </a:cubicBezTo>
                <a:cubicBezTo>
                  <a:pt x="19725" y="39352"/>
                  <a:pt x="25634" y="40227"/>
                  <a:pt x="30373" y="37551"/>
                </a:cubicBezTo>
                <a:cubicBezTo>
                  <a:pt x="35775" y="34506"/>
                  <a:pt x="37944" y="27869"/>
                  <a:pt x="42331" y="23490"/>
                </a:cubicBezTo>
                <a:cubicBezTo>
                  <a:pt x="45809" y="20011"/>
                  <a:pt x="50565" y="18104"/>
                  <a:pt x="55336" y="16926"/>
                </a:cubicBezTo>
                <a:cubicBezTo>
                  <a:pt x="60116" y="15747"/>
                  <a:pt x="65027" y="15215"/>
                  <a:pt x="69799" y="14020"/>
                </a:cubicBezTo>
                <a:cubicBezTo>
                  <a:pt x="79072" y="11688"/>
                  <a:pt x="87674" y="6769"/>
                  <a:pt x="94426" y="0"/>
                </a:cubicBezTo>
                <a:close/>
              </a:path>
            </a:pathLst>
          </a:custGeom>
          <a:solidFill>
            <a:srgbClr val="E655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2104800" y="2086175"/>
            <a:ext cx="4934245" cy="130875"/>
          </a:xfrm>
          <a:custGeom>
            <a:avLst/>
            <a:gdLst/>
            <a:ahLst/>
            <a:cxnLst/>
            <a:rect l="l" t="t" r="r" b="b"/>
            <a:pathLst>
              <a:path w="285464" h="5235" fill="none" extrusionOk="0">
                <a:moveTo>
                  <a:pt x="0" y="1"/>
                </a:moveTo>
                <a:cubicBezTo>
                  <a:pt x="7134" y="1"/>
                  <a:pt x="7134" y="5235"/>
                  <a:pt x="14276" y="5235"/>
                </a:cubicBezTo>
                <a:cubicBezTo>
                  <a:pt x="21410" y="5235"/>
                  <a:pt x="21410" y="1"/>
                  <a:pt x="28544" y="1"/>
                </a:cubicBezTo>
                <a:cubicBezTo>
                  <a:pt x="35678" y="1"/>
                  <a:pt x="35678" y="5235"/>
                  <a:pt x="42820" y="5235"/>
                </a:cubicBezTo>
                <a:cubicBezTo>
                  <a:pt x="49954" y="5235"/>
                  <a:pt x="49954" y="1"/>
                  <a:pt x="57096" y="1"/>
                </a:cubicBezTo>
                <a:cubicBezTo>
                  <a:pt x="64230" y="1"/>
                  <a:pt x="64230" y="5235"/>
                  <a:pt x="71364" y="5235"/>
                </a:cubicBezTo>
                <a:cubicBezTo>
                  <a:pt x="78498" y="5235"/>
                  <a:pt x="78506" y="1"/>
                  <a:pt x="85640" y="1"/>
                </a:cubicBezTo>
                <a:cubicBezTo>
                  <a:pt x="92774" y="1"/>
                  <a:pt x="92774" y="5235"/>
                  <a:pt x="99908" y="5235"/>
                </a:cubicBezTo>
                <a:cubicBezTo>
                  <a:pt x="107050" y="5235"/>
                  <a:pt x="107050" y="1"/>
                  <a:pt x="114184" y="1"/>
                </a:cubicBezTo>
                <a:cubicBezTo>
                  <a:pt x="121318" y="1"/>
                  <a:pt x="121318" y="5235"/>
                  <a:pt x="128460" y="5235"/>
                </a:cubicBezTo>
                <a:cubicBezTo>
                  <a:pt x="135594" y="5235"/>
                  <a:pt x="135594" y="1"/>
                  <a:pt x="142728" y="1"/>
                </a:cubicBezTo>
                <a:cubicBezTo>
                  <a:pt x="149869" y="1"/>
                  <a:pt x="149869" y="5235"/>
                  <a:pt x="157004" y="5235"/>
                </a:cubicBezTo>
                <a:cubicBezTo>
                  <a:pt x="164138" y="5235"/>
                  <a:pt x="164138" y="1"/>
                  <a:pt x="171279" y="1"/>
                </a:cubicBezTo>
                <a:cubicBezTo>
                  <a:pt x="178413" y="1"/>
                  <a:pt x="178413" y="5235"/>
                  <a:pt x="185548" y="5235"/>
                </a:cubicBezTo>
                <a:cubicBezTo>
                  <a:pt x="192682" y="5235"/>
                  <a:pt x="192689" y="1"/>
                  <a:pt x="199823" y="1"/>
                </a:cubicBezTo>
                <a:cubicBezTo>
                  <a:pt x="206957" y="1"/>
                  <a:pt x="206957" y="5235"/>
                  <a:pt x="214092" y="5235"/>
                </a:cubicBezTo>
                <a:cubicBezTo>
                  <a:pt x="221233" y="5235"/>
                  <a:pt x="221233" y="1"/>
                  <a:pt x="228367" y="1"/>
                </a:cubicBezTo>
                <a:cubicBezTo>
                  <a:pt x="235501" y="1"/>
                  <a:pt x="235501" y="5235"/>
                  <a:pt x="242643" y="5235"/>
                </a:cubicBezTo>
                <a:cubicBezTo>
                  <a:pt x="249777" y="5235"/>
                  <a:pt x="249777" y="1"/>
                  <a:pt x="256911" y="1"/>
                </a:cubicBezTo>
                <a:cubicBezTo>
                  <a:pt x="264053" y="1"/>
                  <a:pt x="264053" y="5235"/>
                  <a:pt x="271187" y="5235"/>
                </a:cubicBezTo>
                <a:cubicBezTo>
                  <a:pt x="278321" y="5235"/>
                  <a:pt x="278321" y="1"/>
                  <a:pt x="285463" y="1"/>
                </a:cubicBezTo>
              </a:path>
            </a:pathLst>
          </a:custGeom>
          <a:noFill/>
          <a:ln w="19050" cap="flat" cmpd="sng">
            <a:solidFill>
              <a:srgbClr val="E9834B"/>
            </a:solidFill>
            <a:prstDash val="solid"/>
            <a:miter lim="775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4403700" y="1457325"/>
            <a:ext cx="4857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619900" y="165229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Mục Tiêu  </a:t>
            </a:r>
            <a:endParaRPr dirty="0"/>
          </a:p>
        </p:txBody>
      </p:sp>
      <p:sp>
        <p:nvSpPr>
          <p:cNvPr id="155" name="Google Shape;155;p24"/>
          <p:cNvSpPr txBox="1">
            <a:spLocks noGrp="1"/>
          </p:cNvSpPr>
          <p:nvPr>
            <p:ph type="ctrTitle" idx="2"/>
          </p:nvPr>
        </p:nvSpPr>
        <p:spPr>
          <a:xfrm>
            <a:off x="1799504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Độ tuổi</a:t>
            </a:r>
            <a:endParaRPr dirty="0"/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 idx="3"/>
          </p:nvPr>
        </p:nvSpPr>
        <p:spPr>
          <a:xfrm>
            <a:off x="3956203" y="3075631"/>
            <a:ext cx="1420579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thêm game</a:t>
            </a:r>
            <a:endParaRPr dirty="0"/>
          </a:p>
        </p:txBody>
      </p:sp>
      <p:sp>
        <p:nvSpPr>
          <p:cNvPr id="158" name="Google Shape;158;p24"/>
          <p:cNvSpPr txBox="1">
            <a:spLocks noGrp="1"/>
          </p:cNvSpPr>
          <p:nvPr>
            <p:ph type="ctrTitle" idx="5"/>
          </p:nvPr>
        </p:nvSpPr>
        <p:spPr>
          <a:xfrm>
            <a:off x="6293663" y="3075650"/>
            <a:ext cx="1127100" cy="3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Chơi onl</a:t>
            </a:r>
            <a:endParaRPr dirty="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73585">
            <a:off x="1655185" y="1497140"/>
            <a:ext cx="1203023" cy="117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377" y="1486337"/>
            <a:ext cx="1276344" cy="1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957" y="1528943"/>
            <a:ext cx="1126950" cy="111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flipH="1">
            <a:off x="6233750" y="3531925"/>
            <a:ext cx="2910250" cy="1611575"/>
          </a:xfrm>
          <a:custGeom>
            <a:avLst/>
            <a:gdLst/>
            <a:ahLst/>
            <a:cxnLst/>
            <a:rect l="l" t="t" r="r" b="b"/>
            <a:pathLst>
              <a:path w="116410" h="64463" extrusionOk="0">
                <a:moveTo>
                  <a:pt x="0" y="0"/>
                </a:moveTo>
                <a:lnTo>
                  <a:pt x="0" y="64462"/>
                </a:lnTo>
                <a:lnTo>
                  <a:pt x="116410" y="64462"/>
                </a:lnTo>
                <a:cubicBezTo>
                  <a:pt x="111385" y="60125"/>
                  <a:pt x="105966" y="56139"/>
                  <a:pt x="99525" y="54837"/>
                </a:cubicBezTo>
                <a:cubicBezTo>
                  <a:pt x="96284" y="54174"/>
                  <a:pt x="92904" y="54240"/>
                  <a:pt x="89720" y="53323"/>
                </a:cubicBezTo>
                <a:cubicBezTo>
                  <a:pt x="81445" y="50933"/>
                  <a:pt x="78196" y="42765"/>
                  <a:pt x="70879" y="39221"/>
                </a:cubicBezTo>
                <a:cubicBezTo>
                  <a:pt x="68977" y="38300"/>
                  <a:pt x="66919" y="37934"/>
                  <a:pt x="64815" y="37934"/>
                </a:cubicBezTo>
                <a:cubicBezTo>
                  <a:pt x="60618" y="37934"/>
                  <a:pt x="56239" y="39391"/>
                  <a:pt x="52554" y="40809"/>
                </a:cubicBezTo>
                <a:cubicBezTo>
                  <a:pt x="50401" y="41639"/>
                  <a:pt x="48204" y="42558"/>
                  <a:pt x="45904" y="42558"/>
                </a:cubicBezTo>
                <a:cubicBezTo>
                  <a:pt x="45799" y="42558"/>
                  <a:pt x="45694" y="42556"/>
                  <a:pt x="45588" y="42552"/>
                </a:cubicBezTo>
                <a:cubicBezTo>
                  <a:pt x="38034" y="42290"/>
                  <a:pt x="34907" y="32420"/>
                  <a:pt x="32820" y="26617"/>
                </a:cubicBezTo>
                <a:cubicBezTo>
                  <a:pt x="29808" y="18228"/>
                  <a:pt x="26232" y="9912"/>
                  <a:pt x="18391" y="4936"/>
                </a:cubicBezTo>
                <a:cubicBezTo>
                  <a:pt x="12915" y="1441"/>
                  <a:pt x="6409" y="320"/>
                  <a:pt x="0" y="0"/>
                </a:cubicBezTo>
                <a:close/>
              </a:path>
            </a:pathLst>
          </a:custGeom>
          <a:solidFill>
            <a:srgbClr val="E6555C">
              <a:alpha val="45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uits Marketing Campaign by Slidesgo">
  <a:themeElements>
    <a:clrScheme name="Simple Light">
      <a:dk1>
        <a:srgbClr val="5D2912"/>
      </a:dk1>
      <a:lt1>
        <a:srgbClr val="FFFFFF"/>
      </a:lt1>
      <a:dk2>
        <a:srgbClr val="595959"/>
      </a:dk2>
      <a:lt2>
        <a:srgbClr val="EEEEEE"/>
      </a:lt2>
      <a:accent1>
        <a:srgbClr val="F7E7C3"/>
      </a:accent1>
      <a:accent2>
        <a:srgbClr val="FC8C4F"/>
      </a:accent2>
      <a:accent3>
        <a:srgbClr val="E6555C"/>
      </a:accent3>
      <a:accent4>
        <a:srgbClr val="FFC800"/>
      </a:accent4>
      <a:accent5>
        <a:srgbClr val="BD693B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168</Words>
  <Application>Microsoft Macintosh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Muli</vt:lpstr>
      <vt:lpstr>Fira Sans Extra Condensed</vt:lpstr>
      <vt:lpstr>Saira ExtraCondensed SemiBold</vt:lpstr>
      <vt:lpstr>Amatic SC</vt:lpstr>
      <vt:lpstr>Arial</vt:lpstr>
      <vt:lpstr>Fruits Marketing Campaign by Slidesgo</vt:lpstr>
      <vt:lpstr>PowerPoint Presentation</vt:lpstr>
      <vt:lpstr>Happykid</vt:lpstr>
      <vt:lpstr>My team</vt:lpstr>
      <vt:lpstr>CONTENTS</vt:lpstr>
      <vt:lpstr>hAPPYKID</vt:lpstr>
      <vt:lpstr>Game happykid</vt:lpstr>
      <vt:lpstr>Đối tượng tiếp cận</vt:lpstr>
      <vt:lpstr>Phân tích DỮ Liệu</vt:lpstr>
      <vt:lpstr>Mục Tiêu  </vt:lpstr>
      <vt:lpstr>Phát triển thêm game</vt:lpstr>
      <vt:lpstr>Chơi online</vt:lpstr>
      <vt:lpstr>Demo </vt:lpstr>
      <vt:lpstr>Cảm 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</cp:revision>
  <dcterms:modified xsi:type="dcterms:W3CDTF">2022-07-18T03:33:38Z</dcterms:modified>
</cp:coreProperties>
</file>